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modernComment_10C_4DCA9A2D.xml" ContentType="application/vnd.ms-powerpoint.comments+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266" r:id="rId5"/>
    <p:sldId id="268" r:id="rId6"/>
    <p:sldId id="26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B53E767-FD83-1F45-A683-090D0CFE2DE1}" name="Anderson, Bailey L" initials="AL" userId="S::banderson16@uiowa.edu::85180398-f2c7-40a9-9dba-7b645725ecbb"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CC9C6A-D03B-4AFB-C6E6-CFAA78EEC181}" v="1" dt="2022-07-15T14:43:44.966"/>
    <p1510:client id="{4F591CD8-5571-4BF9-C0BB-EDFB798F8BA6}" v="58" dt="2021-08-19T21:04:50.885"/>
    <p1510:client id="{CCB7560B-2173-FCF4-04EE-2689481DA4C9}" v="41" dt="2022-07-08T19:14:59.827"/>
    <p1510:client id="{D528CE61-D805-7F6A-3C4A-88A4B7D56F5E}" v="466" dt="2021-08-19T21:04:13.938"/>
    <p1510:client id="{FF1751CF-A69B-CC68-634C-F5A2418775F8}" v="341" dt="2022-07-08T17:27:56.9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nzon, Michael A" userId="S::mvenzon@uiowa.edu::6add7979-4f9d-4b41-a7bd-452449cee5f4" providerId="AD" clId="Web-{4F591CD8-5571-4BF9-C0BB-EDFB798F8BA6}"/>
    <pc:docChg chg="modSld">
      <pc:chgData name="Venzon, Michael A" userId="S::mvenzon@uiowa.edu::6add7979-4f9d-4b41-a7bd-452449cee5f4" providerId="AD" clId="Web-{4F591CD8-5571-4BF9-C0BB-EDFB798F8BA6}" dt="2021-08-19T21:05:31.777" v="76"/>
      <pc:docMkLst>
        <pc:docMk/>
      </pc:docMkLst>
      <pc:sldChg chg="modSp modNotes">
        <pc:chgData name="Venzon, Michael A" userId="S::mvenzon@uiowa.edu::6add7979-4f9d-4b41-a7bd-452449cee5f4" providerId="AD" clId="Web-{4F591CD8-5571-4BF9-C0BB-EDFB798F8BA6}" dt="2021-08-19T21:05:31.777" v="76"/>
        <pc:sldMkLst>
          <pc:docMk/>
          <pc:sldMk cId="1595643239" sldId="263"/>
        </pc:sldMkLst>
        <pc:spChg chg="mod">
          <ac:chgData name="Venzon, Michael A" userId="S::mvenzon@uiowa.edu::6add7979-4f9d-4b41-a7bd-452449cee5f4" providerId="AD" clId="Web-{4F591CD8-5571-4BF9-C0BB-EDFB798F8BA6}" dt="2021-08-19T21:04:48.994" v="27" actId="20577"/>
          <ac:spMkLst>
            <pc:docMk/>
            <pc:sldMk cId="1595643239" sldId="263"/>
            <ac:spMk id="2" creationId="{B6C747FE-D4B1-49F6-9CCC-E9B903C1DC0F}"/>
          </ac:spMkLst>
        </pc:spChg>
      </pc:sldChg>
      <pc:sldChg chg="modNotes">
        <pc:chgData name="Venzon, Michael A" userId="S::mvenzon@uiowa.edu::6add7979-4f9d-4b41-a7bd-452449cee5f4" providerId="AD" clId="Web-{4F591CD8-5571-4BF9-C0BB-EDFB798F8BA6}" dt="2021-08-19T21:04:06.151" v="1"/>
        <pc:sldMkLst>
          <pc:docMk/>
          <pc:sldMk cId="1265689001" sldId="267"/>
        </pc:sldMkLst>
      </pc:sldChg>
    </pc:docChg>
  </pc:docChgLst>
  <pc:docChgLst>
    <pc:chgData name="Anderson, Bailey L" userId="S::banderson16@uiowa.edu::85180398-f2c7-40a9-9dba-7b645725ecbb" providerId="AD" clId="Web-{39CC9C6A-D03B-4AFB-C6E6-CFAA78EEC181}"/>
    <pc:docChg chg="">
      <pc:chgData name="Anderson, Bailey L" userId="S::banderson16@uiowa.edu::85180398-f2c7-40a9-9dba-7b645725ecbb" providerId="AD" clId="Web-{39CC9C6A-D03B-4AFB-C6E6-CFAA78EEC181}" dt="2022-07-15T14:43:44.966" v="0"/>
      <pc:docMkLst>
        <pc:docMk/>
      </pc:docMkLst>
      <pc:sldChg chg="modCm">
        <pc:chgData name="Anderson, Bailey L" userId="S::banderson16@uiowa.edu::85180398-f2c7-40a9-9dba-7b645725ecbb" providerId="AD" clId="Web-{39CC9C6A-D03B-4AFB-C6E6-CFAA78EEC181}" dt="2022-07-15T14:43:44.966" v="0"/>
        <pc:sldMkLst>
          <pc:docMk/>
          <pc:sldMk cId="1305123373" sldId="268"/>
        </pc:sldMkLst>
      </pc:sldChg>
    </pc:docChg>
  </pc:docChgLst>
  <pc:docChgLst>
    <pc:chgData name="Anderson, Bailey" userId="S::banderson16@uiowa.edu::85180398-f2c7-40a9-9dba-7b645725ecbb" providerId="AD" clId="Web-{D528CE61-D805-7F6A-3C4A-88A4B7D56F5E}"/>
    <pc:docChg chg="addSld delSld modSld sldOrd addMainMaster modMainMaster">
      <pc:chgData name="Anderson, Bailey" userId="S::banderson16@uiowa.edu::85180398-f2c7-40a9-9dba-7b645725ecbb" providerId="AD" clId="Web-{D528CE61-D805-7F6A-3C4A-88A4B7D56F5E}" dt="2021-08-19T21:04:32.985" v="730"/>
      <pc:docMkLst>
        <pc:docMk/>
      </pc:docMkLst>
      <pc:sldChg chg="del">
        <pc:chgData name="Anderson, Bailey" userId="S::banderson16@uiowa.edu::85180398-f2c7-40a9-9dba-7b645725ecbb" providerId="AD" clId="Web-{D528CE61-D805-7F6A-3C4A-88A4B7D56F5E}" dt="2021-08-19T19:35:31.502" v="1"/>
        <pc:sldMkLst>
          <pc:docMk/>
          <pc:sldMk cId="109857222" sldId="256"/>
        </pc:sldMkLst>
      </pc:sldChg>
      <pc:sldChg chg="modSp add del">
        <pc:chgData name="Anderson, Bailey" userId="S::banderson16@uiowa.edu::85180398-f2c7-40a9-9dba-7b645725ecbb" providerId="AD" clId="Web-{D528CE61-D805-7F6A-3C4A-88A4B7D56F5E}" dt="2021-08-19T19:38:27.050" v="30"/>
        <pc:sldMkLst>
          <pc:docMk/>
          <pc:sldMk cId="3564854837" sldId="257"/>
        </pc:sldMkLst>
        <pc:spChg chg="mod">
          <ac:chgData name="Anderson, Bailey" userId="S::banderson16@uiowa.edu::85180398-f2c7-40a9-9dba-7b645725ecbb" providerId="AD" clId="Web-{D528CE61-D805-7F6A-3C4A-88A4B7D56F5E}" dt="2021-08-19T19:35:42.768" v="6" actId="20577"/>
          <ac:spMkLst>
            <pc:docMk/>
            <pc:sldMk cId="3564854837" sldId="257"/>
            <ac:spMk id="3" creationId="{00000000-0000-0000-0000-000000000000}"/>
          </ac:spMkLst>
        </pc:spChg>
      </pc:sldChg>
      <pc:sldChg chg="add del">
        <pc:chgData name="Anderson, Bailey" userId="S::banderson16@uiowa.edu::85180398-f2c7-40a9-9dba-7b645725ecbb" providerId="AD" clId="Web-{D528CE61-D805-7F6A-3C4A-88A4B7D56F5E}" dt="2021-08-19T19:41:34.082" v="42"/>
        <pc:sldMkLst>
          <pc:docMk/>
          <pc:sldMk cId="2358303281" sldId="258"/>
        </pc:sldMkLst>
      </pc:sldChg>
      <pc:sldChg chg="add del">
        <pc:chgData name="Anderson, Bailey" userId="S::banderson16@uiowa.edu::85180398-f2c7-40a9-9dba-7b645725ecbb" providerId="AD" clId="Web-{D528CE61-D805-7F6A-3C4A-88A4B7D56F5E}" dt="2021-08-19T19:42:12.207" v="54"/>
        <pc:sldMkLst>
          <pc:docMk/>
          <pc:sldMk cId="427158787" sldId="259"/>
        </pc:sldMkLst>
      </pc:sldChg>
      <pc:sldChg chg="add del">
        <pc:chgData name="Anderson, Bailey" userId="S::banderson16@uiowa.edu::85180398-f2c7-40a9-9dba-7b645725ecbb" providerId="AD" clId="Web-{D528CE61-D805-7F6A-3C4A-88A4B7D56F5E}" dt="2021-08-19T19:42:56.114" v="79"/>
        <pc:sldMkLst>
          <pc:docMk/>
          <pc:sldMk cId="1907942605" sldId="260"/>
        </pc:sldMkLst>
      </pc:sldChg>
      <pc:sldChg chg="add del">
        <pc:chgData name="Anderson, Bailey" userId="S::banderson16@uiowa.edu::85180398-f2c7-40a9-9dba-7b645725ecbb" providerId="AD" clId="Web-{D528CE61-D805-7F6A-3C4A-88A4B7D56F5E}" dt="2021-08-19T19:43:02.583" v="80"/>
        <pc:sldMkLst>
          <pc:docMk/>
          <pc:sldMk cId="3945439076" sldId="261"/>
        </pc:sldMkLst>
      </pc:sldChg>
      <pc:sldChg chg="add del">
        <pc:chgData name="Anderson, Bailey" userId="S::banderson16@uiowa.edu::85180398-f2c7-40a9-9dba-7b645725ecbb" providerId="AD" clId="Web-{D528CE61-D805-7F6A-3C4A-88A4B7D56F5E}" dt="2021-08-19T19:40:43.597" v="35"/>
        <pc:sldMkLst>
          <pc:docMk/>
          <pc:sldMk cId="7996168" sldId="262"/>
        </pc:sldMkLst>
      </pc:sldChg>
      <pc:sldChg chg="add modNotes">
        <pc:chgData name="Anderson, Bailey" userId="S::banderson16@uiowa.edu::85180398-f2c7-40a9-9dba-7b645725ecbb" providerId="AD" clId="Web-{D528CE61-D805-7F6A-3C4A-88A4B7D56F5E}" dt="2021-08-19T21:04:32.985" v="730"/>
        <pc:sldMkLst>
          <pc:docMk/>
          <pc:sldMk cId="1595643239" sldId="263"/>
        </pc:sldMkLst>
      </pc:sldChg>
      <pc:sldChg chg="add ord">
        <pc:chgData name="Anderson, Bailey" userId="S::banderson16@uiowa.edu::85180398-f2c7-40a9-9dba-7b645725ecbb" providerId="AD" clId="Web-{D528CE61-D805-7F6A-3C4A-88A4B7D56F5E}" dt="2021-08-19T19:37:22.862" v="15"/>
        <pc:sldMkLst>
          <pc:docMk/>
          <pc:sldMk cId="2606360071" sldId="264"/>
        </pc:sldMkLst>
      </pc:sldChg>
      <pc:sldChg chg="modSp add">
        <pc:chgData name="Anderson, Bailey" userId="S::banderson16@uiowa.edu::85180398-f2c7-40a9-9dba-7b645725ecbb" providerId="AD" clId="Web-{D528CE61-D805-7F6A-3C4A-88A4B7D56F5E}" dt="2021-08-19T19:50:33.882" v="137" actId="14100"/>
        <pc:sldMkLst>
          <pc:docMk/>
          <pc:sldMk cId="3165380173" sldId="265"/>
        </pc:sldMkLst>
        <pc:spChg chg="mod">
          <ac:chgData name="Anderson, Bailey" userId="S::banderson16@uiowa.edu::85180398-f2c7-40a9-9dba-7b645725ecbb" providerId="AD" clId="Web-{D528CE61-D805-7F6A-3C4A-88A4B7D56F5E}" dt="2021-08-19T19:50:33.882" v="137" actId="14100"/>
          <ac:spMkLst>
            <pc:docMk/>
            <pc:sldMk cId="3165380173" sldId="265"/>
            <ac:spMk id="2" creationId="{57AB9F6C-73AD-294A-A3E0-6E87246DD627}"/>
          </ac:spMkLst>
        </pc:spChg>
        <pc:spChg chg="mod">
          <ac:chgData name="Anderson, Bailey" userId="S::banderson16@uiowa.edu::85180398-f2c7-40a9-9dba-7b645725ecbb" providerId="AD" clId="Web-{D528CE61-D805-7F6A-3C4A-88A4B7D56F5E}" dt="2021-08-19T19:50:21.475" v="133" actId="20577"/>
          <ac:spMkLst>
            <pc:docMk/>
            <pc:sldMk cId="3165380173" sldId="265"/>
            <ac:spMk id="8" creationId="{8A848C61-C124-4C49-97C4-0B76F6D2E36A}"/>
          </ac:spMkLst>
        </pc:spChg>
      </pc:sldChg>
      <pc:sldChg chg="modSp add modNotes">
        <pc:chgData name="Anderson, Bailey" userId="S::banderson16@uiowa.edu::85180398-f2c7-40a9-9dba-7b645725ecbb" providerId="AD" clId="Web-{D528CE61-D805-7F6A-3C4A-88A4B7D56F5E}" dt="2021-08-19T20:04:46.152" v="486" actId="20577"/>
        <pc:sldMkLst>
          <pc:docMk/>
          <pc:sldMk cId="3189872554" sldId="266"/>
        </pc:sldMkLst>
        <pc:spChg chg="mod">
          <ac:chgData name="Anderson, Bailey" userId="S::banderson16@uiowa.edu::85180398-f2c7-40a9-9dba-7b645725ecbb" providerId="AD" clId="Web-{D528CE61-D805-7F6A-3C4A-88A4B7D56F5E}" dt="2021-08-19T19:38:52.284" v="33" actId="14100"/>
          <ac:spMkLst>
            <pc:docMk/>
            <pc:sldMk cId="3189872554" sldId="266"/>
            <ac:spMk id="2" creationId="{59480B23-7308-1745-A1A9-A5522BA49EE8}"/>
          </ac:spMkLst>
        </pc:spChg>
        <pc:spChg chg="mod">
          <ac:chgData name="Anderson, Bailey" userId="S::banderson16@uiowa.edu::85180398-f2c7-40a9-9dba-7b645725ecbb" providerId="AD" clId="Web-{D528CE61-D805-7F6A-3C4A-88A4B7D56F5E}" dt="2021-08-19T20:04:46.152" v="486" actId="20577"/>
          <ac:spMkLst>
            <pc:docMk/>
            <pc:sldMk cId="3189872554" sldId="266"/>
            <ac:spMk id="5" creationId="{A71FEB04-6AB2-DD4F-B560-E3674C11A535}"/>
          </ac:spMkLst>
        </pc:spChg>
        <pc:spChg chg="mod">
          <ac:chgData name="Anderson, Bailey" userId="S::banderson16@uiowa.edu::85180398-f2c7-40a9-9dba-7b645725ecbb" providerId="AD" clId="Web-{D528CE61-D805-7F6A-3C4A-88A4B7D56F5E}" dt="2021-08-19T19:38:11.237" v="23" actId="20577"/>
          <ac:spMkLst>
            <pc:docMk/>
            <pc:sldMk cId="3189872554" sldId="266"/>
            <ac:spMk id="13" creationId="{6C5EE2B8-026E-D04B-8925-60FA6F76C380}"/>
          </ac:spMkLst>
        </pc:spChg>
      </pc:sldChg>
      <pc:sldChg chg="add replId">
        <pc:chgData name="Anderson, Bailey" userId="S::banderson16@uiowa.edu::85180398-f2c7-40a9-9dba-7b645725ecbb" providerId="AD" clId="Web-{D528CE61-D805-7F6A-3C4A-88A4B7D56F5E}" dt="2021-08-19T19:40:40.176" v="34"/>
        <pc:sldMkLst>
          <pc:docMk/>
          <pc:sldMk cId="1265689001" sldId="267"/>
        </pc:sldMkLst>
      </pc:sldChg>
      <pc:sldChg chg="add del">
        <pc:chgData name="Anderson, Bailey" userId="S::banderson16@uiowa.edu::85180398-f2c7-40a9-9dba-7b645725ecbb" providerId="AD" clId="Web-{D528CE61-D805-7F6A-3C4A-88A4B7D56F5E}" dt="2021-08-19T19:38:22.972" v="29"/>
        <pc:sldMkLst>
          <pc:docMk/>
          <pc:sldMk cId="1269140267" sldId="267"/>
        </pc:sldMkLst>
      </pc:sldChg>
      <pc:sldChg chg="modSp add modNotes">
        <pc:chgData name="Anderson, Bailey" userId="S::banderson16@uiowa.edu::85180398-f2c7-40a9-9dba-7b645725ecbb" providerId="AD" clId="Web-{D528CE61-D805-7F6A-3C4A-88A4B7D56F5E}" dt="2021-08-19T20:20:22.532" v="702" actId="20577"/>
        <pc:sldMkLst>
          <pc:docMk/>
          <pc:sldMk cId="1305123373" sldId="268"/>
        </pc:sldMkLst>
        <pc:spChg chg="mod">
          <ac:chgData name="Anderson, Bailey" userId="S::banderson16@uiowa.edu::85180398-f2c7-40a9-9dba-7b645725ecbb" providerId="AD" clId="Web-{D528CE61-D805-7F6A-3C4A-88A4B7D56F5E}" dt="2021-08-19T19:41:15.504" v="37" actId="20577"/>
          <ac:spMkLst>
            <pc:docMk/>
            <pc:sldMk cId="1305123373" sldId="268"/>
            <ac:spMk id="2" creationId="{10CAC19D-673F-3345-BD04-606C8275C6EF}"/>
          </ac:spMkLst>
        </pc:spChg>
        <pc:spChg chg="mod">
          <ac:chgData name="Anderson, Bailey" userId="S::banderson16@uiowa.edu::85180398-f2c7-40a9-9dba-7b645725ecbb" providerId="AD" clId="Web-{D528CE61-D805-7F6A-3C4A-88A4B7D56F5E}" dt="2021-08-19T20:20:22.532" v="702" actId="20577"/>
          <ac:spMkLst>
            <pc:docMk/>
            <pc:sldMk cId="1305123373" sldId="268"/>
            <ac:spMk id="3" creationId="{45F38EF3-4160-274C-BC55-60E4EA50D7E9}"/>
          </ac:spMkLst>
        </pc:spChg>
      </pc:sldChg>
      <pc:sldChg chg="add del replId">
        <pc:chgData name="Anderson, Bailey" userId="S::banderson16@uiowa.edu::85180398-f2c7-40a9-9dba-7b645725ecbb" providerId="AD" clId="Web-{D528CE61-D805-7F6A-3C4A-88A4B7D56F5E}" dt="2021-08-19T19:41:31.348" v="41"/>
        <pc:sldMkLst>
          <pc:docMk/>
          <pc:sldMk cId="882952124" sldId="269"/>
        </pc:sldMkLst>
      </pc:sldChg>
      <pc:sldChg chg="addSp modSp add ord replId modNotes">
        <pc:chgData name="Anderson, Bailey" userId="S::banderson16@uiowa.edu::85180398-f2c7-40a9-9dba-7b645725ecbb" providerId="AD" clId="Web-{D528CE61-D805-7F6A-3C4A-88A4B7D56F5E}" dt="2021-08-19T21:04:13.579" v="721"/>
        <pc:sldMkLst>
          <pc:docMk/>
          <pc:sldMk cId="3601093532" sldId="269"/>
        </pc:sldMkLst>
        <pc:spChg chg="mod">
          <ac:chgData name="Anderson, Bailey" userId="S::banderson16@uiowa.edu::85180398-f2c7-40a9-9dba-7b645725ecbb" providerId="AD" clId="Web-{D528CE61-D805-7F6A-3C4A-88A4B7D56F5E}" dt="2021-08-19T19:42:03.910" v="51" actId="20577"/>
          <ac:spMkLst>
            <pc:docMk/>
            <pc:sldMk cId="3601093532" sldId="269"/>
            <ac:spMk id="2" creationId="{10CAC19D-673F-3345-BD04-606C8275C6EF}"/>
          </ac:spMkLst>
        </pc:spChg>
        <pc:spChg chg="mod">
          <ac:chgData name="Anderson, Bailey" userId="S::banderson16@uiowa.edu::85180398-f2c7-40a9-9dba-7b645725ecbb" providerId="AD" clId="Web-{D528CE61-D805-7F6A-3C4A-88A4B7D56F5E}" dt="2021-08-19T19:42:08.645" v="53" actId="20577"/>
          <ac:spMkLst>
            <pc:docMk/>
            <pc:sldMk cId="3601093532" sldId="269"/>
            <ac:spMk id="3" creationId="{45F38EF3-4160-274C-BC55-60E4EA50D7E9}"/>
          </ac:spMkLst>
        </pc:spChg>
        <pc:picChg chg="add mod modCrop">
          <ac:chgData name="Anderson, Bailey" userId="S::banderson16@uiowa.edu::85180398-f2c7-40a9-9dba-7b645725ecbb" providerId="AD" clId="Web-{D528CE61-D805-7F6A-3C4A-88A4B7D56F5E}" dt="2021-08-19T19:46:14.302" v="99" actId="1076"/>
          <ac:picMkLst>
            <pc:docMk/>
            <pc:sldMk cId="3601093532" sldId="269"/>
            <ac:picMk id="5" creationId="{DB355F70-D9B7-45ED-B3F6-AC7FDDD8FC1D}"/>
          </ac:picMkLst>
        </pc:picChg>
        <pc:picChg chg="add mod modCrop">
          <ac:chgData name="Anderson, Bailey" userId="S::banderson16@uiowa.edu::85180398-f2c7-40a9-9dba-7b645725ecbb" providerId="AD" clId="Web-{D528CE61-D805-7F6A-3C4A-88A4B7D56F5E}" dt="2021-08-19T19:46:36.349" v="101" actId="14100"/>
          <ac:picMkLst>
            <pc:docMk/>
            <pc:sldMk cId="3601093532" sldId="269"/>
            <ac:picMk id="6" creationId="{CC0AF881-61AD-4963-BB9C-3467C21891AF}"/>
          </ac:picMkLst>
        </pc:picChg>
      </pc:sldChg>
      <pc:sldChg chg="modSp add replId modNotes">
        <pc:chgData name="Anderson, Bailey" userId="S::banderson16@uiowa.edu::85180398-f2c7-40a9-9dba-7b645725ecbb" providerId="AD" clId="Web-{D528CE61-D805-7F6A-3C4A-88A4B7D56F5E}" dt="2021-08-19T20:03:06.917" v="463"/>
        <pc:sldMkLst>
          <pc:docMk/>
          <pc:sldMk cId="3577993375" sldId="270"/>
        </pc:sldMkLst>
        <pc:spChg chg="mod">
          <ac:chgData name="Anderson, Bailey" userId="S::banderson16@uiowa.edu::85180398-f2c7-40a9-9dba-7b645725ecbb" providerId="AD" clId="Web-{D528CE61-D805-7F6A-3C4A-88A4B7D56F5E}" dt="2021-08-19T19:42:23.598" v="56" actId="20577"/>
          <ac:spMkLst>
            <pc:docMk/>
            <pc:sldMk cId="3577993375" sldId="270"/>
            <ac:spMk id="2" creationId="{10CAC19D-673F-3345-BD04-606C8275C6EF}"/>
          </ac:spMkLst>
        </pc:spChg>
        <pc:spChg chg="mod">
          <ac:chgData name="Anderson, Bailey" userId="S::banderson16@uiowa.edu::85180398-f2c7-40a9-9dba-7b645725ecbb" providerId="AD" clId="Web-{D528CE61-D805-7F6A-3C4A-88A4B7D56F5E}" dt="2021-08-19T20:03:02.167" v="461" actId="20577"/>
          <ac:spMkLst>
            <pc:docMk/>
            <pc:sldMk cId="3577993375" sldId="270"/>
            <ac:spMk id="3" creationId="{45F38EF3-4160-274C-BC55-60E4EA50D7E9}"/>
          </ac:spMkLst>
        </pc:spChg>
      </pc:sldChg>
      <pc:sldChg chg="modSp add replId modNotes">
        <pc:chgData name="Anderson, Bailey" userId="S::banderson16@uiowa.edu::85180398-f2c7-40a9-9dba-7b645725ecbb" providerId="AD" clId="Web-{D528CE61-D805-7F6A-3C4A-88A4B7D56F5E}" dt="2021-08-19T20:20:40.860" v="703"/>
        <pc:sldMkLst>
          <pc:docMk/>
          <pc:sldMk cId="2653611285" sldId="271"/>
        </pc:sldMkLst>
        <pc:spChg chg="mod">
          <ac:chgData name="Anderson, Bailey" userId="S::banderson16@uiowa.edu::85180398-f2c7-40a9-9dba-7b645725ecbb" providerId="AD" clId="Web-{D528CE61-D805-7F6A-3C4A-88A4B7D56F5E}" dt="2021-08-19T20:10:11.044" v="558" actId="14100"/>
          <ac:spMkLst>
            <pc:docMk/>
            <pc:sldMk cId="2653611285" sldId="271"/>
            <ac:spMk id="2" creationId="{10CAC19D-673F-3345-BD04-606C8275C6EF}"/>
          </ac:spMkLst>
        </pc:spChg>
        <pc:spChg chg="mod">
          <ac:chgData name="Anderson, Bailey" userId="S::banderson16@uiowa.edu::85180398-f2c7-40a9-9dba-7b645725ecbb" providerId="AD" clId="Web-{D528CE61-D805-7F6A-3C4A-88A4B7D56F5E}" dt="2021-08-19T20:20:40.860" v="703"/>
          <ac:spMkLst>
            <pc:docMk/>
            <pc:sldMk cId="2653611285" sldId="271"/>
            <ac:spMk id="3" creationId="{45F38EF3-4160-274C-BC55-60E4EA50D7E9}"/>
          </ac:spMkLst>
        </pc:spChg>
      </pc:sldChg>
      <pc:sldChg chg="modSp add ord modNotes">
        <pc:chgData name="Anderson, Bailey" userId="S::banderson16@uiowa.edu::85180398-f2c7-40a9-9dba-7b645725ecbb" providerId="AD" clId="Web-{D528CE61-D805-7F6A-3C4A-88A4B7D56F5E}" dt="2021-08-19T20:19:57.407" v="698" actId="20577"/>
        <pc:sldMkLst>
          <pc:docMk/>
          <pc:sldMk cId="251805522" sldId="272"/>
        </pc:sldMkLst>
        <pc:spChg chg="mod">
          <ac:chgData name="Anderson, Bailey" userId="S::banderson16@uiowa.edu::85180398-f2c7-40a9-9dba-7b645725ecbb" providerId="AD" clId="Web-{D528CE61-D805-7F6A-3C4A-88A4B7D56F5E}" dt="2021-08-19T20:19:57.407" v="698" actId="20577"/>
          <ac:spMkLst>
            <pc:docMk/>
            <pc:sldMk cId="251805522" sldId="272"/>
            <ac:spMk id="3" creationId="{45F38EF3-4160-274C-BC55-60E4EA50D7E9}"/>
          </ac:spMkLst>
        </pc:spChg>
      </pc:sldChg>
      <pc:sldMasterChg chg="add addSldLayout">
        <pc:chgData name="Anderson, Bailey" userId="S::banderson16@uiowa.edu::85180398-f2c7-40a9-9dba-7b645725ecbb" providerId="AD" clId="Web-{D528CE61-D805-7F6A-3C4A-88A4B7D56F5E}" dt="2021-08-19T19:36:57.221" v="11"/>
        <pc:sldMasterMkLst>
          <pc:docMk/>
          <pc:sldMasterMk cId="2970061491" sldId="2147483648"/>
        </pc:sldMasterMkLst>
        <pc:sldLayoutChg chg="add">
          <pc:chgData name="Anderson, Bailey" userId="S::banderson16@uiowa.edu::85180398-f2c7-40a9-9dba-7b645725ecbb" providerId="AD" clId="Web-{D528CE61-D805-7F6A-3C4A-88A4B7D56F5E}" dt="2021-08-19T19:36:57.221" v="11"/>
          <pc:sldLayoutMkLst>
            <pc:docMk/>
            <pc:sldMasterMk cId="2970061491" sldId="2147483648"/>
            <pc:sldLayoutMk cId="691165391" sldId="2147483650"/>
          </pc:sldLayoutMkLst>
        </pc:sldLayoutChg>
        <pc:sldLayoutChg chg="add">
          <pc:chgData name="Anderson, Bailey" userId="S::banderson16@uiowa.edu::85180398-f2c7-40a9-9dba-7b645725ecbb" providerId="AD" clId="Web-{D528CE61-D805-7F6A-3C4A-88A4B7D56F5E}" dt="2021-08-19T19:36:57.221" v="11"/>
          <pc:sldLayoutMkLst>
            <pc:docMk/>
            <pc:sldMasterMk cId="2970061491" sldId="2147483648"/>
            <pc:sldLayoutMk cId="2625500995" sldId="2147483654"/>
          </pc:sldLayoutMkLst>
        </pc:sldLayoutChg>
        <pc:sldLayoutChg chg="add">
          <pc:chgData name="Anderson, Bailey" userId="S::banderson16@uiowa.edu::85180398-f2c7-40a9-9dba-7b645725ecbb" providerId="AD" clId="Web-{D528CE61-D805-7F6A-3C4A-88A4B7D56F5E}" dt="2021-08-19T19:36:57.221" v="11"/>
          <pc:sldLayoutMkLst>
            <pc:docMk/>
            <pc:sldMasterMk cId="2970061491" sldId="2147483648"/>
            <pc:sldLayoutMk cId="1338072623" sldId="2147483655"/>
          </pc:sldLayoutMkLst>
        </pc:sldLayoutChg>
        <pc:sldLayoutChg chg="add">
          <pc:chgData name="Anderson, Bailey" userId="S::banderson16@uiowa.edu::85180398-f2c7-40a9-9dba-7b645725ecbb" providerId="AD" clId="Web-{D528CE61-D805-7F6A-3C4A-88A4B7D56F5E}" dt="2021-08-19T19:36:57.221" v="11"/>
          <pc:sldLayoutMkLst>
            <pc:docMk/>
            <pc:sldMasterMk cId="2970061491" sldId="2147483648"/>
            <pc:sldLayoutMk cId="3559901053" sldId="2147483656"/>
          </pc:sldLayoutMkLst>
        </pc:sldLayoutChg>
        <pc:sldLayoutChg chg="add">
          <pc:chgData name="Anderson, Bailey" userId="S::banderson16@uiowa.edu::85180398-f2c7-40a9-9dba-7b645725ecbb" providerId="AD" clId="Web-{D528CE61-D805-7F6A-3C4A-88A4B7D56F5E}" dt="2021-08-19T19:36:57.221" v="11"/>
          <pc:sldLayoutMkLst>
            <pc:docMk/>
            <pc:sldMasterMk cId="2970061491" sldId="2147483648"/>
            <pc:sldLayoutMk cId="1437938912" sldId="2147483659"/>
          </pc:sldLayoutMkLst>
        </pc:sldLayoutChg>
        <pc:sldLayoutChg chg="add">
          <pc:chgData name="Anderson, Bailey" userId="S::banderson16@uiowa.edu::85180398-f2c7-40a9-9dba-7b645725ecbb" providerId="AD" clId="Web-{D528CE61-D805-7F6A-3C4A-88A4B7D56F5E}" dt="2021-08-19T19:36:57.221" v="11"/>
          <pc:sldLayoutMkLst>
            <pc:docMk/>
            <pc:sldMasterMk cId="2970061491" sldId="2147483648"/>
            <pc:sldLayoutMk cId="3431613554" sldId="2147483661"/>
          </pc:sldLayoutMkLst>
        </pc:sldLayoutChg>
        <pc:sldLayoutChg chg="add">
          <pc:chgData name="Anderson, Bailey" userId="S::banderson16@uiowa.edu::85180398-f2c7-40a9-9dba-7b645725ecbb" providerId="AD" clId="Web-{D528CE61-D805-7F6A-3C4A-88A4B7D56F5E}" dt="2021-08-19T19:36:57.221" v="11"/>
          <pc:sldLayoutMkLst>
            <pc:docMk/>
            <pc:sldMasterMk cId="2970061491" sldId="2147483648"/>
            <pc:sldLayoutMk cId="2897963369" sldId="2147483662"/>
          </pc:sldLayoutMkLst>
        </pc:sldLayoutChg>
        <pc:sldLayoutChg chg="add">
          <pc:chgData name="Anderson, Bailey" userId="S::banderson16@uiowa.edu::85180398-f2c7-40a9-9dba-7b645725ecbb" providerId="AD" clId="Web-{D528CE61-D805-7F6A-3C4A-88A4B7D56F5E}" dt="2021-08-19T19:36:57.221" v="11"/>
          <pc:sldLayoutMkLst>
            <pc:docMk/>
            <pc:sldMasterMk cId="2970061491" sldId="2147483648"/>
            <pc:sldLayoutMk cId="2721272033" sldId="2147483663"/>
          </pc:sldLayoutMkLst>
        </pc:sldLayoutChg>
        <pc:sldLayoutChg chg="add">
          <pc:chgData name="Anderson, Bailey" userId="S::banderson16@uiowa.edu::85180398-f2c7-40a9-9dba-7b645725ecbb" providerId="AD" clId="Web-{D528CE61-D805-7F6A-3C4A-88A4B7D56F5E}" dt="2021-08-19T19:36:57.221" v="11"/>
          <pc:sldLayoutMkLst>
            <pc:docMk/>
            <pc:sldMasterMk cId="2970061491" sldId="2147483648"/>
            <pc:sldLayoutMk cId="2883638368" sldId="2147483664"/>
          </pc:sldLayoutMkLst>
        </pc:sldLayoutChg>
        <pc:sldLayoutChg chg="add">
          <pc:chgData name="Anderson, Bailey" userId="S::banderson16@uiowa.edu::85180398-f2c7-40a9-9dba-7b645725ecbb" providerId="AD" clId="Web-{D528CE61-D805-7F6A-3C4A-88A4B7D56F5E}" dt="2021-08-19T19:36:57.221" v="11"/>
          <pc:sldLayoutMkLst>
            <pc:docMk/>
            <pc:sldMasterMk cId="2970061491" sldId="2147483648"/>
            <pc:sldLayoutMk cId="3142765285" sldId="2147483665"/>
          </pc:sldLayoutMkLst>
        </pc:sldLayoutChg>
        <pc:sldLayoutChg chg="add">
          <pc:chgData name="Anderson, Bailey" userId="S::banderson16@uiowa.edu::85180398-f2c7-40a9-9dba-7b645725ecbb" providerId="AD" clId="Web-{D528CE61-D805-7F6A-3C4A-88A4B7D56F5E}" dt="2021-08-19T19:36:57.221" v="11"/>
          <pc:sldLayoutMkLst>
            <pc:docMk/>
            <pc:sldMasterMk cId="2970061491" sldId="2147483648"/>
            <pc:sldLayoutMk cId="161116945" sldId="2147483666"/>
          </pc:sldLayoutMkLst>
        </pc:sldLayoutChg>
      </pc:sldMasterChg>
      <pc:sldMasterChg chg="modSldLayout">
        <pc:chgData name="Anderson, Bailey" userId="S::banderson16@uiowa.edu::85180398-f2c7-40a9-9dba-7b645725ecbb" providerId="AD" clId="Web-{D528CE61-D805-7F6A-3C4A-88A4B7D56F5E}" dt="2021-08-19T19:36:57.221" v="11"/>
        <pc:sldMasterMkLst>
          <pc:docMk/>
          <pc:sldMasterMk cId="2460954070" sldId="2147483660"/>
        </pc:sldMasterMkLst>
        <pc:sldLayoutChg chg="replId">
          <pc:chgData name="Anderson, Bailey" userId="S::banderson16@uiowa.edu::85180398-f2c7-40a9-9dba-7b645725ecbb" providerId="AD" clId="Web-{D528CE61-D805-7F6A-3C4A-88A4B7D56F5E}" dt="2021-08-19T19:36:57.221" v="11"/>
          <pc:sldLayoutMkLst>
            <pc:docMk/>
            <pc:sldMasterMk cId="2460954070" sldId="2147483660"/>
            <pc:sldLayoutMk cId="2591524520" sldId="2147483738"/>
          </pc:sldLayoutMkLst>
        </pc:sldLayoutChg>
        <pc:sldLayoutChg chg="replId">
          <pc:chgData name="Anderson, Bailey" userId="S::banderson16@uiowa.edu::85180398-f2c7-40a9-9dba-7b645725ecbb" providerId="AD" clId="Web-{D528CE61-D805-7F6A-3C4A-88A4B7D56F5E}" dt="2021-08-19T19:36:57.221" v="11"/>
          <pc:sldLayoutMkLst>
            <pc:docMk/>
            <pc:sldMasterMk cId="2460954070" sldId="2147483660"/>
            <pc:sldLayoutMk cId="2385387890" sldId="2147483739"/>
          </pc:sldLayoutMkLst>
        </pc:sldLayoutChg>
        <pc:sldLayoutChg chg="replId">
          <pc:chgData name="Anderson, Bailey" userId="S::banderson16@uiowa.edu::85180398-f2c7-40a9-9dba-7b645725ecbb" providerId="AD" clId="Web-{D528CE61-D805-7F6A-3C4A-88A4B7D56F5E}" dt="2021-08-19T19:36:57.221" v="11"/>
          <pc:sldLayoutMkLst>
            <pc:docMk/>
            <pc:sldMasterMk cId="2460954070" sldId="2147483660"/>
            <pc:sldLayoutMk cId="949138452" sldId="2147483740"/>
          </pc:sldLayoutMkLst>
        </pc:sldLayoutChg>
        <pc:sldLayoutChg chg="replId">
          <pc:chgData name="Anderson, Bailey" userId="S::banderson16@uiowa.edu::85180398-f2c7-40a9-9dba-7b645725ecbb" providerId="AD" clId="Web-{D528CE61-D805-7F6A-3C4A-88A4B7D56F5E}" dt="2021-08-19T19:36:57.221" v="11"/>
          <pc:sldLayoutMkLst>
            <pc:docMk/>
            <pc:sldMasterMk cId="2460954070" sldId="2147483660"/>
            <pc:sldLayoutMk cId="3733172339" sldId="2147483741"/>
          </pc:sldLayoutMkLst>
        </pc:sldLayoutChg>
        <pc:sldLayoutChg chg="replId">
          <pc:chgData name="Anderson, Bailey" userId="S::banderson16@uiowa.edu::85180398-f2c7-40a9-9dba-7b645725ecbb" providerId="AD" clId="Web-{D528CE61-D805-7F6A-3C4A-88A4B7D56F5E}" dt="2021-08-19T19:36:57.221" v="11"/>
          <pc:sldLayoutMkLst>
            <pc:docMk/>
            <pc:sldMasterMk cId="2460954070" sldId="2147483660"/>
            <pc:sldLayoutMk cId="1203092039" sldId="2147483742"/>
          </pc:sldLayoutMkLst>
        </pc:sldLayoutChg>
        <pc:sldLayoutChg chg="replId">
          <pc:chgData name="Anderson, Bailey" userId="S::banderson16@uiowa.edu::85180398-f2c7-40a9-9dba-7b645725ecbb" providerId="AD" clId="Web-{D528CE61-D805-7F6A-3C4A-88A4B7D56F5E}" dt="2021-08-19T19:36:57.221" v="11"/>
          <pc:sldLayoutMkLst>
            <pc:docMk/>
            <pc:sldMasterMk cId="2460954070" sldId="2147483660"/>
            <pc:sldLayoutMk cId="3210312558" sldId="2147483743"/>
          </pc:sldLayoutMkLst>
        </pc:sldLayoutChg>
      </pc:sldMasterChg>
      <pc:sldMasterChg chg="add addSldLayout">
        <pc:chgData name="Anderson, Bailey" userId="S::banderson16@uiowa.edu::85180398-f2c7-40a9-9dba-7b645725ecbb" providerId="AD" clId="Web-{D528CE61-D805-7F6A-3C4A-88A4B7D56F5E}" dt="2021-08-19T19:35:27.814" v="0"/>
        <pc:sldMasterMkLst>
          <pc:docMk/>
          <pc:sldMasterMk cId="2006154088" sldId="2147483737"/>
        </pc:sldMasterMkLst>
        <pc:sldLayoutChg chg="add">
          <pc:chgData name="Anderson, Bailey" userId="S::banderson16@uiowa.edu::85180398-f2c7-40a9-9dba-7b645725ecbb" providerId="AD" clId="Web-{D528CE61-D805-7F6A-3C4A-88A4B7D56F5E}" dt="2021-08-19T19:35:27.814" v="0"/>
          <pc:sldLayoutMkLst>
            <pc:docMk/>
            <pc:sldMasterMk cId="2006154088" sldId="2147483737"/>
            <pc:sldLayoutMk cId="1576665144" sldId="2147483726"/>
          </pc:sldLayoutMkLst>
        </pc:sldLayoutChg>
        <pc:sldLayoutChg chg="add">
          <pc:chgData name="Anderson, Bailey" userId="S::banderson16@uiowa.edu::85180398-f2c7-40a9-9dba-7b645725ecbb" providerId="AD" clId="Web-{D528CE61-D805-7F6A-3C4A-88A4B7D56F5E}" dt="2021-08-19T19:35:27.814" v="0"/>
          <pc:sldLayoutMkLst>
            <pc:docMk/>
            <pc:sldMasterMk cId="2006154088" sldId="2147483737"/>
            <pc:sldLayoutMk cId="3519293568" sldId="2147483727"/>
          </pc:sldLayoutMkLst>
        </pc:sldLayoutChg>
        <pc:sldLayoutChg chg="add">
          <pc:chgData name="Anderson, Bailey" userId="S::banderson16@uiowa.edu::85180398-f2c7-40a9-9dba-7b645725ecbb" providerId="AD" clId="Web-{D528CE61-D805-7F6A-3C4A-88A4B7D56F5E}" dt="2021-08-19T19:35:27.814" v="0"/>
          <pc:sldLayoutMkLst>
            <pc:docMk/>
            <pc:sldMasterMk cId="2006154088" sldId="2147483737"/>
            <pc:sldLayoutMk cId="1138649333" sldId="2147483728"/>
          </pc:sldLayoutMkLst>
        </pc:sldLayoutChg>
        <pc:sldLayoutChg chg="add">
          <pc:chgData name="Anderson, Bailey" userId="S::banderson16@uiowa.edu::85180398-f2c7-40a9-9dba-7b645725ecbb" providerId="AD" clId="Web-{D528CE61-D805-7F6A-3C4A-88A4B7D56F5E}" dt="2021-08-19T19:35:27.814" v="0"/>
          <pc:sldLayoutMkLst>
            <pc:docMk/>
            <pc:sldMasterMk cId="2006154088" sldId="2147483737"/>
            <pc:sldLayoutMk cId="2059882977" sldId="2147483729"/>
          </pc:sldLayoutMkLst>
        </pc:sldLayoutChg>
        <pc:sldLayoutChg chg="add">
          <pc:chgData name="Anderson, Bailey" userId="S::banderson16@uiowa.edu::85180398-f2c7-40a9-9dba-7b645725ecbb" providerId="AD" clId="Web-{D528CE61-D805-7F6A-3C4A-88A4B7D56F5E}" dt="2021-08-19T19:35:27.814" v="0"/>
          <pc:sldLayoutMkLst>
            <pc:docMk/>
            <pc:sldMasterMk cId="2006154088" sldId="2147483737"/>
            <pc:sldLayoutMk cId="2099680539" sldId="2147483730"/>
          </pc:sldLayoutMkLst>
        </pc:sldLayoutChg>
        <pc:sldLayoutChg chg="add">
          <pc:chgData name="Anderson, Bailey" userId="S::banderson16@uiowa.edu::85180398-f2c7-40a9-9dba-7b645725ecbb" providerId="AD" clId="Web-{D528CE61-D805-7F6A-3C4A-88A4B7D56F5E}" dt="2021-08-19T19:35:27.814" v="0"/>
          <pc:sldLayoutMkLst>
            <pc:docMk/>
            <pc:sldMasterMk cId="2006154088" sldId="2147483737"/>
            <pc:sldLayoutMk cId="641238382" sldId="2147483731"/>
          </pc:sldLayoutMkLst>
        </pc:sldLayoutChg>
        <pc:sldLayoutChg chg="add">
          <pc:chgData name="Anderson, Bailey" userId="S::banderson16@uiowa.edu::85180398-f2c7-40a9-9dba-7b645725ecbb" providerId="AD" clId="Web-{D528CE61-D805-7F6A-3C4A-88A4B7D56F5E}" dt="2021-08-19T19:35:27.814" v="0"/>
          <pc:sldLayoutMkLst>
            <pc:docMk/>
            <pc:sldMasterMk cId="2006154088" sldId="2147483737"/>
            <pc:sldLayoutMk cId="489154113" sldId="2147483732"/>
          </pc:sldLayoutMkLst>
        </pc:sldLayoutChg>
        <pc:sldLayoutChg chg="add">
          <pc:chgData name="Anderson, Bailey" userId="S::banderson16@uiowa.edu::85180398-f2c7-40a9-9dba-7b645725ecbb" providerId="AD" clId="Web-{D528CE61-D805-7F6A-3C4A-88A4B7D56F5E}" dt="2021-08-19T19:35:27.814" v="0"/>
          <pc:sldLayoutMkLst>
            <pc:docMk/>
            <pc:sldMasterMk cId="2006154088" sldId="2147483737"/>
            <pc:sldLayoutMk cId="1917146432" sldId="2147483733"/>
          </pc:sldLayoutMkLst>
        </pc:sldLayoutChg>
        <pc:sldLayoutChg chg="add">
          <pc:chgData name="Anderson, Bailey" userId="S::banderson16@uiowa.edu::85180398-f2c7-40a9-9dba-7b645725ecbb" providerId="AD" clId="Web-{D528CE61-D805-7F6A-3C4A-88A4B7D56F5E}" dt="2021-08-19T19:35:27.814" v="0"/>
          <pc:sldLayoutMkLst>
            <pc:docMk/>
            <pc:sldMasterMk cId="2006154088" sldId="2147483737"/>
            <pc:sldLayoutMk cId="1973573047" sldId="2147483734"/>
          </pc:sldLayoutMkLst>
        </pc:sldLayoutChg>
        <pc:sldLayoutChg chg="add">
          <pc:chgData name="Anderson, Bailey" userId="S::banderson16@uiowa.edu::85180398-f2c7-40a9-9dba-7b645725ecbb" providerId="AD" clId="Web-{D528CE61-D805-7F6A-3C4A-88A4B7D56F5E}" dt="2021-08-19T19:35:27.814" v="0"/>
          <pc:sldLayoutMkLst>
            <pc:docMk/>
            <pc:sldMasterMk cId="2006154088" sldId="2147483737"/>
            <pc:sldLayoutMk cId="3788098248" sldId="2147483735"/>
          </pc:sldLayoutMkLst>
        </pc:sldLayoutChg>
        <pc:sldLayoutChg chg="add">
          <pc:chgData name="Anderson, Bailey" userId="S::banderson16@uiowa.edu::85180398-f2c7-40a9-9dba-7b645725ecbb" providerId="AD" clId="Web-{D528CE61-D805-7F6A-3C4A-88A4B7D56F5E}" dt="2021-08-19T19:35:27.814" v="0"/>
          <pc:sldLayoutMkLst>
            <pc:docMk/>
            <pc:sldMasterMk cId="2006154088" sldId="2147483737"/>
            <pc:sldLayoutMk cId="876773889" sldId="2147483736"/>
          </pc:sldLayoutMkLst>
        </pc:sldLayoutChg>
      </pc:sldMasterChg>
    </pc:docChg>
  </pc:docChgLst>
  <pc:docChgLst>
    <pc:chgData name="Anderson, Bailey L" userId="S::banderson16@uiowa.edu::85180398-f2c7-40a9-9dba-7b645725ecbb" providerId="AD" clId="Web-{CCB7560B-2173-FCF4-04EE-2689481DA4C9}"/>
    <pc:docChg chg="mod modSld">
      <pc:chgData name="Anderson, Bailey L" userId="S::banderson16@uiowa.edu::85180398-f2c7-40a9-9dba-7b645725ecbb" providerId="AD" clId="Web-{CCB7560B-2173-FCF4-04EE-2689481DA4C9}" dt="2022-07-08T19:14:59.827" v="39" actId="20577"/>
      <pc:docMkLst>
        <pc:docMk/>
      </pc:docMkLst>
      <pc:sldChg chg="modSp">
        <pc:chgData name="Anderson, Bailey L" userId="S::banderson16@uiowa.edu::85180398-f2c7-40a9-9dba-7b645725ecbb" providerId="AD" clId="Web-{CCB7560B-2173-FCF4-04EE-2689481DA4C9}" dt="2022-07-08T18:52:12.421" v="11"/>
        <pc:sldMkLst>
          <pc:docMk/>
          <pc:sldMk cId="3165380173" sldId="265"/>
        </pc:sldMkLst>
        <pc:spChg chg="mod">
          <ac:chgData name="Anderson, Bailey L" userId="S::banderson16@uiowa.edu::85180398-f2c7-40a9-9dba-7b645725ecbb" providerId="AD" clId="Web-{CCB7560B-2173-FCF4-04EE-2689481DA4C9}" dt="2022-07-08T18:52:12.421" v="11"/>
          <ac:spMkLst>
            <pc:docMk/>
            <pc:sldMk cId="3165380173" sldId="265"/>
            <ac:spMk id="2" creationId="{57AB9F6C-73AD-294A-A3E0-6E87246DD627}"/>
          </ac:spMkLst>
        </pc:spChg>
      </pc:sldChg>
      <pc:sldChg chg="delSp modSp">
        <pc:chgData name="Anderson, Bailey L" userId="S::banderson16@uiowa.edu::85180398-f2c7-40a9-9dba-7b645725ecbb" providerId="AD" clId="Web-{CCB7560B-2173-FCF4-04EE-2689481DA4C9}" dt="2022-07-08T18:52:49.171" v="34"/>
        <pc:sldMkLst>
          <pc:docMk/>
          <pc:sldMk cId="3189872554" sldId="266"/>
        </pc:sldMkLst>
        <pc:spChg chg="mod">
          <ac:chgData name="Anderson, Bailey L" userId="S::banderson16@uiowa.edu::85180398-f2c7-40a9-9dba-7b645725ecbb" providerId="AD" clId="Web-{CCB7560B-2173-FCF4-04EE-2689481DA4C9}" dt="2022-07-08T18:52:29.015" v="17" actId="20577"/>
          <ac:spMkLst>
            <pc:docMk/>
            <pc:sldMk cId="3189872554" sldId="266"/>
            <ac:spMk id="2" creationId="{59480B23-7308-1745-A1A9-A5522BA49EE8}"/>
          </ac:spMkLst>
        </pc:spChg>
        <pc:spChg chg="del mod">
          <ac:chgData name="Anderson, Bailey L" userId="S::banderson16@uiowa.edu::85180398-f2c7-40a9-9dba-7b645725ecbb" providerId="AD" clId="Web-{CCB7560B-2173-FCF4-04EE-2689481DA4C9}" dt="2022-07-08T18:52:49.171" v="34"/>
          <ac:spMkLst>
            <pc:docMk/>
            <pc:sldMk cId="3189872554" sldId="266"/>
            <ac:spMk id="5" creationId="{A71FEB04-6AB2-DD4F-B560-E3674C11A535}"/>
          </ac:spMkLst>
        </pc:spChg>
      </pc:sldChg>
      <pc:sldChg chg="modSp addCm">
        <pc:chgData name="Anderson, Bailey L" userId="S::banderson16@uiowa.edu::85180398-f2c7-40a9-9dba-7b645725ecbb" providerId="AD" clId="Web-{CCB7560B-2173-FCF4-04EE-2689481DA4C9}" dt="2022-07-08T19:14:59.827" v="39" actId="20577"/>
        <pc:sldMkLst>
          <pc:docMk/>
          <pc:sldMk cId="1305123373" sldId="268"/>
        </pc:sldMkLst>
        <pc:spChg chg="mod">
          <ac:chgData name="Anderson, Bailey L" userId="S::banderson16@uiowa.edu::85180398-f2c7-40a9-9dba-7b645725ecbb" providerId="AD" clId="Web-{CCB7560B-2173-FCF4-04EE-2689481DA4C9}" dt="2022-07-08T19:14:59.827" v="39" actId="20577"/>
          <ac:spMkLst>
            <pc:docMk/>
            <pc:sldMk cId="1305123373" sldId="268"/>
            <ac:spMk id="3" creationId="{45F38EF3-4160-274C-BC55-60E4EA50D7E9}"/>
          </ac:spMkLst>
        </pc:spChg>
      </pc:sldChg>
    </pc:docChg>
  </pc:docChgLst>
  <pc:docChgLst>
    <pc:chgData name="Anderson, Bailey L" userId="S::banderson16@uiowa.edu::85180398-f2c7-40a9-9dba-7b645725ecbb" providerId="AD" clId="Web-{FF1751CF-A69B-CC68-634C-F5A2418775F8}"/>
    <pc:docChg chg="delSld modSld">
      <pc:chgData name="Anderson, Bailey L" userId="S::banderson16@uiowa.edu::85180398-f2c7-40a9-9dba-7b645725ecbb" providerId="AD" clId="Web-{FF1751CF-A69B-CC68-634C-F5A2418775F8}" dt="2022-07-08T17:27:54.723" v="336" actId="20577"/>
      <pc:docMkLst>
        <pc:docMk/>
      </pc:docMkLst>
      <pc:sldChg chg="del">
        <pc:chgData name="Anderson, Bailey L" userId="S::banderson16@uiowa.edu::85180398-f2c7-40a9-9dba-7b645725ecbb" providerId="AD" clId="Web-{FF1751CF-A69B-CC68-634C-F5A2418775F8}" dt="2022-07-08T14:51:15.004" v="11"/>
        <pc:sldMkLst>
          <pc:docMk/>
          <pc:sldMk cId="1595643239" sldId="263"/>
        </pc:sldMkLst>
      </pc:sldChg>
      <pc:sldChg chg="del">
        <pc:chgData name="Anderson, Bailey L" userId="S::banderson16@uiowa.edu::85180398-f2c7-40a9-9dba-7b645725ecbb" providerId="AD" clId="Web-{FF1751CF-A69B-CC68-634C-F5A2418775F8}" dt="2022-07-08T14:51:20.348" v="16"/>
        <pc:sldMkLst>
          <pc:docMk/>
          <pc:sldMk cId="2606360071" sldId="264"/>
        </pc:sldMkLst>
      </pc:sldChg>
      <pc:sldChg chg="modSp">
        <pc:chgData name="Anderson, Bailey L" userId="S::banderson16@uiowa.edu::85180398-f2c7-40a9-9dba-7b645725ecbb" providerId="AD" clId="Web-{FF1751CF-A69B-CC68-634C-F5A2418775F8}" dt="2022-07-08T17:27:54.723" v="336" actId="20577"/>
        <pc:sldMkLst>
          <pc:docMk/>
          <pc:sldMk cId="3165380173" sldId="265"/>
        </pc:sldMkLst>
        <pc:spChg chg="mod">
          <ac:chgData name="Anderson, Bailey L" userId="S::banderson16@uiowa.edu::85180398-f2c7-40a9-9dba-7b645725ecbb" providerId="AD" clId="Web-{FF1751CF-A69B-CC68-634C-F5A2418775F8}" dt="2022-07-08T17:27:54.723" v="336" actId="20577"/>
          <ac:spMkLst>
            <pc:docMk/>
            <pc:sldMk cId="3165380173" sldId="265"/>
            <ac:spMk id="2" creationId="{57AB9F6C-73AD-294A-A3E0-6E87246DD627}"/>
          </ac:spMkLst>
        </pc:spChg>
      </pc:sldChg>
      <pc:sldChg chg="modSp">
        <pc:chgData name="Anderson, Bailey L" userId="S::banderson16@uiowa.edu::85180398-f2c7-40a9-9dba-7b645725ecbb" providerId="AD" clId="Web-{FF1751CF-A69B-CC68-634C-F5A2418775F8}" dt="2022-07-08T17:23:08.719" v="327" actId="20577"/>
        <pc:sldMkLst>
          <pc:docMk/>
          <pc:sldMk cId="3189872554" sldId="266"/>
        </pc:sldMkLst>
        <pc:spChg chg="mod">
          <ac:chgData name="Anderson, Bailey L" userId="S::banderson16@uiowa.edu::85180398-f2c7-40a9-9dba-7b645725ecbb" providerId="AD" clId="Web-{FF1751CF-A69B-CC68-634C-F5A2418775F8}" dt="2022-07-08T17:23:08.719" v="327" actId="20577"/>
          <ac:spMkLst>
            <pc:docMk/>
            <pc:sldMk cId="3189872554" sldId="266"/>
            <ac:spMk id="5" creationId="{A71FEB04-6AB2-DD4F-B560-E3674C11A535}"/>
          </ac:spMkLst>
        </pc:spChg>
        <pc:spChg chg="mod">
          <ac:chgData name="Anderson, Bailey L" userId="S::banderson16@uiowa.edu::85180398-f2c7-40a9-9dba-7b645725ecbb" providerId="AD" clId="Web-{FF1751CF-A69B-CC68-634C-F5A2418775F8}" dt="2022-07-08T17:22:52.703" v="318" actId="20577"/>
          <ac:spMkLst>
            <pc:docMk/>
            <pc:sldMk cId="3189872554" sldId="266"/>
            <ac:spMk id="13" creationId="{6C5EE2B8-026E-D04B-8925-60FA6F76C380}"/>
          </ac:spMkLst>
        </pc:spChg>
      </pc:sldChg>
      <pc:sldChg chg="del">
        <pc:chgData name="Anderson, Bailey L" userId="S::banderson16@uiowa.edu::85180398-f2c7-40a9-9dba-7b645725ecbb" providerId="AD" clId="Web-{FF1751CF-A69B-CC68-634C-F5A2418775F8}" dt="2022-07-08T14:51:14.426" v="10"/>
        <pc:sldMkLst>
          <pc:docMk/>
          <pc:sldMk cId="1265689001" sldId="267"/>
        </pc:sldMkLst>
      </pc:sldChg>
      <pc:sldChg chg="modSp">
        <pc:chgData name="Anderson, Bailey L" userId="S::banderson16@uiowa.edu::85180398-f2c7-40a9-9dba-7b645725ecbb" providerId="AD" clId="Web-{FF1751CF-A69B-CC68-634C-F5A2418775F8}" dt="2022-07-08T17:27:28.691" v="332" actId="20577"/>
        <pc:sldMkLst>
          <pc:docMk/>
          <pc:sldMk cId="1305123373" sldId="268"/>
        </pc:sldMkLst>
        <pc:spChg chg="mod">
          <ac:chgData name="Anderson, Bailey L" userId="S::banderson16@uiowa.edu::85180398-f2c7-40a9-9dba-7b645725ecbb" providerId="AD" clId="Web-{FF1751CF-A69B-CC68-634C-F5A2418775F8}" dt="2022-07-08T17:27:28.691" v="332" actId="20577"/>
          <ac:spMkLst>
            <pc:docMk/>
            <pc:sldMk cId="1305123373" sldId="268"/>
            <ac:spMk id="2" creationId="{10CAC19D-673F-3345-BD04-606C8275C6EF}"/>
          </ac:spMkLst>
        </pc:spChg>
        <pc:spChg chg="mod">
          <ac:chgData name="Anderson, Bailey L" userId="S::banderson16@uiowa.edu::85180398-f2c7-40a9-9dba-7b645725ecbb" providerId="AD" clId="Web-{FF1751CF-A69B-CC68-634C-F5A2418775F8}" dt="2022-07-08T17:27:26.832" v="331" actId="20577"/>
          <ac:spMkLst>
            <pc:docMk/>
            <pc:sldMk cId="1305123373" sldId="268"/>
            <ac:spMk id="3" creationId="{45F38EF3-4160-274C-BC55-60E4EA50D7E9}"/>
          </ac:spMkLst>
        </pc:spChg>
      </pc:sldChg>
      <pc:sldChg chg="del">
        <pc:chgData name="Anderson, Bailey L" userId="S::banderson16@uiowa.edu::85180398-f2c7-40a9-9dba-7b645725ecbb" providerId="AD" clId="Web-{FF1751CF-A69B-CC68-634C-F5A2418775F8}" dt="2022-07-08T14:51:17.207" v="13"/>
        <pc:sldMkLst>
          <pc:docMk/>
          <pc:sldMk cId="3601093532" sldId="269"/>
        </pc:sldMkLst>
      </pc:sldChg>
      <pc:sldChg chg="del">
        <pc:chgData name="Anderson, Bailey L" userId="S::banderson16@uiowa.edu::85180398-f2c7-40a9-9dba-7b645725ecbb" providerId="AD" clId="Web-{FF1751CF-A69B-CC68-634C-F5A2418775F8}" dt="2022-07-08T14:51:18.051" v="14"/>
        <pc:sldMkLst>
          <pc:docMk/>
          <pc:sldMk cId="3577993375" sldId="270"/>
        </pc:sldMkLst>
      </pc:sldChg>
      <pc:sldChg chg="del">
        <pc:chgData name="Anderson, Bailey L" userId="S::banderson16@uiowa.edu::85180398-f2c7-40a9-9dba-7b645725ecbb" providerId="AD" clId="Web-{FF1751CF-A69B-CC68-634C-F5A2418775F8}" dt="2022-07-08T14:51:18.895" v="15"/>
        <pc:sldMkLst>
          <pc:docMk/>
          <pc:sldMk cId="2653611285" sldId="271"/>
        </pc:sldMkLst>
      </pc:sldChg>
      <pc:sldChg chg="del">
        <pc:chgData name="Anderson, Bailey L" userId="S::banderson16@uiowa.edu::85180398-f2c7-40a9-9dba-7b645725ecbb" providerId="AD" clId="Web-{FF1751CF-A69B-CC68-634C-F5A2418775F8}" dt="2022-07-08T14:51:15.426" v="12"/>
        <pc:sldMkLst>
          <pc:docMk/>
          <pc:sldMk cId="251805522" sldId="272"/>
        </pc:sldMkLst>
      </pc:sldChg>
    </pc:docChg>
  </pc:docChgLst>
</pc:chgInfo>
</file>

<file path=ppt/comments/modernComment_10C_4DCA9A2D.xml><?xml version="1.0" encoding="utf-8"?>
<p188:cmLst xmlns:a="http://schemas.openxmlformats.org/drawingml/2006/main" xmlns:r="http://schemas.openxmlformats.org/officeDocument/2006/relationships" xmlns:p188="http://schemas.microsoft.com/office/powerpoint/2018/8/main">
  <p188:cm id="{C194EC57-748A-49A0-B5E2-0FA05F33C021}" authorId="{AB53E767-FD83-1F45-A683-090D0CFE2DE1}" status="resolved" created="2022-07-08T19:02:36.249" complete="100000">
    <ac:txMkLst xmlns:ac="http://schemas.microsoft.com/office/drawing/2013/main/command">
      <pc:docMk xmlns:pc="http://schemas.microsoft.com/office/powerpoint/2013/main/command"/>
      <pc:sldMk xmlns:pc="http://schemas.microsoft.com/office/powerpoint/2013/main/command" cId="1305123373" sldId="268"/>
      <ac:spMk id="3" creationId="{45F38EF3-4160-274C-BC55-60E4EA50D7E9}"/>
      <ac:txMk cp="165" len="96">
        <ac:context len="458" hash="2899441781"/>
      </ac:txMk>
    </ac:txMkLst>
    <p188:pos x="2042160" y="2103120"/>
    <p188:txBody>
      <a:bodyPr/>
      <a:lstStyle/>
      <a:p>
        <a:r>
          <a:rPr lang="en-US"/>
          <a:t>[@Beadle, Abbie L] I'm trying to add something here...I have heard that students have shared they feel not good enough at note taking to volunteer...how do we encourage "good is enough" but also not lower the expectations....etc. ?</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B7C621-2D97-4607-9D7E-F11848455512}" type="datetimeFigureOut">
              <a:rPr lang="en-US"/>
              <a:t>7/15/2022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5C381B-09E4-4C24-A983-877D2D60B326}" type="slidenum">
              <a:rPr lang="en-US"/>
              <a:t>‹#›</a:t>
            </a:fld>
            <a:endParaRPr lang="en-US"/>
          </a:p>
        </p:txBody>
      </p:sp>
    </p:spTree>
    <p:extLst>
      <p:ext uri="{BB962C8B-B14F-4D97-AF65-F5344CB8AC3E}">
        <p14:creationId xmlns:p14="http://schemas.microsoft.com/office/powerpoint/2010/main" val="886889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mailto:sds-info@uiowa.edu"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tel:319-335-1462"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lvl="2"/>
            <a:r>
              <a:rPr lang="en-US"/>
              <a:t>Hi Everyone! We are excited to share an introduction to Student Disability Services (we use the acronym SDS) and the accommodations process! My name is Bailey Anderson, I use She/they pronouns and I am an Accommodations Coordinator with Student Disability Services. I am joined today by our Director, Mike Venzon who is helping monitor the chat.</a:t>
            </a:r>
          </a:p>
          <a:p>
            <a:pPr marL="0" lvl="2"/>
            <a:endParaRPr lang="en-US">
              <a:cs typeface="Calibri"/>
            </a:endParaRPr>
          </a:p>
          <a:p>
            <a:pPr marL="0" lvl="2"/>
            <a:endParaRPr lang="en-US">
              <a:cs typeface="Calibri"/>
            </a:endParaRPr>
          </a:p>
          <a:p>
            <a:pPr marL="342900" lvl="2" indent="-342900">
              <a:buFont typeface="Arial"/>
              <a:buChar char="•"/>
            </a:pPr>
            <a:endParaRPr lang="en-US">
              <a:cs typeface="Calibri"/>
            </a:endParaRPr>
          </a:p>
          <a:p>
            <a:pPr marL="0" lvl="2"/>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769943EA-69D9-7E49-97CD-A49926F617C9}" type="slidenum">
              <a:rPr lang="en-US" smtClean="0"/>
              <a:t>1</a:t>
            </a:fld>
            <a:endParaRPr lang="en-US"/>
          </a:p>
        </p:txBody>
      </p:sp>
    </p:spTree>
    <p:extLst>
      <p:ext uri="{BB962C8B-B14F-4D97-AF65-F5344CB8AC3E}">
        <p14:creationId xmlns:p14="http://schemas.microsoft.com/office/powerpoint/2010/main" val="2656199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cs typeface="Calibri"/>
            </a:endParaRPr>
          </a:p>
          <a:p>
            <a:r>
              <a:rPr lang="en-US" b="1"/>
              <a:t>Zoom Tips and Accessibility</a:t>
            </a:r>
          </a:p>
          <a:p>
            <a:pPr marL="285750" indent="-285750">
              <a:lnSpc>
                <a:spcPct val="140000"/>
              </a:lnSpc>
              <a:spcBef>
                <a:spcPts val="750"/>
              </a:spcBef>
              <a:buFont typeface="Arial"/>
              <a:buChar char="•"/>
            </a:pPr>
            <a:r>
              <a:rPr lang="en-US"/>
              <a:t>Auto-captions are available by clicking CC Live Transcript.</a:t>
            </a:r>
            <a:endParaRPr lang="en-US">
              <a:cs typeface="Calibri"/>
            </a:endParaRPr>
          </a:p>
          <a:p>
            <a:pPr marL="285750" indent="-285750">
              <a:lnSpc>
                <a:spcPct val="140000"/>
              </a:lnSpc>
              <a:spcBef>
                <a:spcPts val="750"/>
              </a:spcBef>
              <a:buFont typeface="Arial"/>
              <a:buChar char="•"/>
            </a:pPr>
            <a:r>
              <a:rPr lang="en-US"/>
              <a:t>Please mute yourself when not speaking for accessibility. </a:t>
            </a:r>
            <a:endParaRPr lang="en-US">
              <a:cs typeface="Calibri"/>
            </a:endParaRPr>
          </a:p>
          <a:p>
            <a:pPr marL="285750" indent="-285750">
              <a:lnSpc>
                <a:spcPct val="140000"/>
              </a:lnSpc>
              <a:spcBef>
                <a:spcPts val="750"/>
              </a:spcBef>
              <a:buFont typeface="Arial"/>
              <a:buChar char="•"/>
            </a:pPr>
            <a:r>
              <a:rPr lang="en-US"/>
              <a:t>Questions in the public chat will be read out loud for accessibility, feel free to interrupt us if you have a question!</a:t>
            </a:r>
            <a:endParaRPr lang="en-US">
              <a:cs typeface="Calibri"/>
            </a:endParaRPr>
          </a:p>
          <a:p>
            <a:pPr marL="285750" indent="-285750">
              <a:lnSpc>
                <a:spcPct val="140000"/>
              </a:lnSpc>
              <a:spcBef>
                <a:spcPts val="750"/>
              </a:spcBef>
              <a:buFont typeface="Arial,Sans-Serif"/>
              <a:buChar char="•"/>
            </a:pPr>
            <a:r>
              <a:rPr lang="en-US"/>
              <a:t>Everything on the slides will be read out loud and images that are not decorative will be described. </a:t>
            </a:r>
          </a:p>
        </p:txBody>
      </p:sp>
      <p:sp>
        <p:nvSpPr>
          <p:cNvPr id="4" name="Slide Number Placeholder 3"/>
          <p:cNvSpPr>
            <a:spLocks noGrp="1"/>
          </p:cNvSpPr>
          <p:nvPr>
            <p:ph type="sldNum" sz="quarter" idx="5"/>
          </p:nvPr>
        </p:nvSpPr>
        <p:spPr/>
        <p:txBody>
          <a:bodyPr/>
          <a:lstStyle/>
          <a:p>
            <a:fld id="{769943EA-69D9-7E49-97CD-A49926F617C9}" type="slidenum">
              <a:rPr lang="en-US" smtClean="0"/>
              <a:t>2</a:t>
            </a:fld>
            <a:endParaRPr lang="en-US"/>
          </a:p>
        </p:txBody>
      </p:sp>
    </p:spTree>
    <p:extLst>
      <p:ext uri="{BB962C8B-B14F-4D97-AF65-F5344CB8AC3E}">
        <p14:creationId xmlns:p14="http://schemas.microsoft.com/office/powerpoint/2010/main" val="30467069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b="1"/>
              <a:t> </a:t>
            </a:r>
            <a:r>
              <a:rPr lang="en-US"/>
              <a:t>If you have any questions, please feel free to contact our office at </a:t>
            </a:r>
            <a:r>
              <a:rPr lang="en-US" u="sng">
                <a:hlinkClick r:id="rId3"/>
              </a:rPr>
              <a:t>sds-info@uiowa.edu</a:t>
            </a:r>
            <a:r>
              <a:rPr lang="en-US"/>
              <a:t> or by phone at </a:t>
            </a:r>
            <a:r>
              <a:rPr lang="en-US" u="sng">
                <a:hlinkClick r:id="rId4"/>
              </a:rPr>
              <a:t>319-335-1462 .</a:t>
            </a:r>
            <a:endParaRPr lang="en-US"/>
          </a:p>
        </p:txBody>
      </p:sp>
      <p:sp>
        <p:nvSpPr>
          <p:cNvPr id="4" name="Slide Number Placeholder 3"/>
          <p:cNvSpPr>
            <a:spLocks noGrp="1"/>
          </p:cNvSpPr>
          <p:nvPr>
            <p:ph type="sldNum" sz="quarter" idx="5"/>
          </p:nvPr>
        </p:nvSpPr>
        <p:spPr/>
        <p:txBody>
          <a:bodyPr/>
          <a:lstStyle/>
          <a:p>
            <a:fld id="{769943EA-69D9-7E49-97CD-A49926F617C9}" type="slidenum">
              <a:rPr lang="en-US" smtClean="0"/>
              <a:t>3</a:t>
            </a:fld>
            <a:endParaRPr lang="en-US"/>
          </a:p>
        </p:txBody>
      </p:sp>
    </p:spTree>
    <p:extLst>
      <p:ext uri="{BB962C8B-B14F-4D97-AF65-F5344CB8AC3E}">
        <p14:creationId xmlns:p14="http://schemas.microsoft.com/office/powerpoint/2010/main" val="36540818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Solid Blac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BAE84-700B-054E-8730-2262E5327E60}"/>
              </a:ext>
            </a:extLst>
          </p:cNvPr>
          <p:cNvSpPr>
            <a:spLocks noGrp="1"/>
          </p:cNvSpPr>
          <p:nvPr>
            <p:ph type="ctrTitle" hasCustomPrompt="1"/>
          </p:nvPr>
        </p:nvSpPr>
        <p:spPr>
          <a:xfrm>
            <a:off x="838199" y="2677626"/>
            <a:ext cx="9144000" cy="1843238"/>
          </a:xfrm>
        </p:spPr>
        <p:txBody>
          <a:bodyPr anchor="t" anchorCtr="0">
            <a:normAutofit/>
          </a:bodyPr>
          <a:lstStyle>
            <a:lvl1pPr algn="l">
              <a:defRPr sz="4500" b="1">
                <a:solidFill>
                  <a:schemeClr val="bg1"/>
                </a:solidFill>
                <a:latin typeface="Arial" panose="020B0604020202020204" pitchFamily="34" charset="0"/>
                <a:cs typeface="Arial" panose="020B0604020202020204" pitchFamily="34" charset="0"/>
              </a:defRPr>
            </a:lvl1pPr>
          </a:lstStyle>
          <a:p>
            <a:r>
              <a:rPr lang="en-US"/>
              <a:t>Presentation Title Goes Right Here</a:t>
            </a:r>
          </a:p>
        </p:txBody>
      </p:sp>
      <p:sp>
        <p:nvSpPr>
          <p:cNvPr id="5" name="Subtitle 2">
            <a:extLst>
              <a:ext uri="{FF2B5EF4-FFF2-40B4-BE49-F238E27FC236}">
                <a16:creationId xmlns:a16="http://schemas.microsoft.com/office/drawing/2014/main" id="{7055E247-542B-D541-8F36-DBA97343BC92}"/>
              </a:ext>
            </a:extLst>
          </p:cNvPr>
          <p:cNvSpPr>
            <a:spLocks noGrp="1"/>
          </p:cNvSpPr>
          <p:nvPr>
            <p:ph type="subTitle" idx="1" hasCustomPrompt="1"/>
          </p:nvPr>
        </p:nvSpPr>
        <p:spPr>
          <a:xfrm>
            <a:off x="838199" y="4574783"/>
            <a:ext cx="9144000" cy="407460"/>
          </a:xfrm>
        </p:spPr>
        <p:txBody>
          <a:bodyPr/>
          <a:lstStyle>
            <a:lvl1pPr marL="0" indent="0" algn="l">
              <a:buNone/>
              <a:defRPr sz="1800" b="1">
                <a:solidFill>
                  <a:schemeClr val="accent1"/>
                </a:solidFill>
              </a:defRPr>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PRESENTATION SUBTITLE</a:t>
            </a:r>
          </a:p>
        </p:txBody>
      </p:sp>
      <p:sp>
        <p:nvSpPr>
          <p:cNvPr id="6" name="Text Placeholder 15">
            <a:extLst>
              <a:ext uri="{FF2B5EF4-FFF2-40B4-BE49-F238E27FC236}">
                <a16:creationId xmlns:a16="http://schemas.microsoft.com/office/drawing/2014/main" id="{2BBC7A98-1B1E-8545-AABD-0F79723A230C}"/>
              </a:ext>
            </a:extLst>
          </p:cNvPr>
          <p:cNvSpPr>
            <a:spLocks noGrp="1"/>
          </p:cNvSpPr>
          <p:nvPr>
            <p:ph type="body" sz="quarter" idx="10" hasCustomPrompt="1"/>
          </p:nvPr>
        </p:nvSpPr>
        <p:spPr>
          <a:xfrm>
            <a:off x="838199" y="4952307"/>
            <a:ext cx="9144000" cy="463108"/>
          </a:xfrm>
        </p:spPr>
        <p:txBody>
          <a:bodyPr>
            <a:normAutofit/>
          </a:bodyPr>
          <a:lstStyle>
            <a:lvl1pPr marL="0" indent="0">
              <a:buNone/>
              <a:defRPr sz="1800">
                <a:solidFill>
                  <a:schemeClr val="bg1"/>
                </a:solidFill>
              </a:defRPr>
            </a:lvl1pPr>
            <a:lvl2pPr marL="342900" indent="0">
              <a:buNone/>
              <a:defRPr/>
            </a:lvl2pPr>
            <a:lvl3pPr marL="685800" indent="0">
              <a:buNone/>
              <a:defRPr/>
            </a:lvl3pPr>
            <a:lvl4pPr marL="1028700" indent="0">
              <a:buNone/>
              <a:defRPr/>
            </a:lvl4pPr>
            <a:lvl5pPr marL="1371600" indent="0">
              <a:buNone/>
              <a:defRPr/>
            </a:lvl5pPr>
          </a:lstStyle>
          <a:p>
            <a:pPr lvl="0"/>
            <a:r>
              <a:rPr lang="en-US"/>
              <a:t>Month XX, 2020</a:t>
            </a:r>
          </a:p>
        </p:txBody>
      </p:sp>
      <p:sp>
        <p:nvSpPr>
          <p:cNvPr id="7" name="Footer Placeholder 4">
            <a:extLst>
              <a:ext uri="{FF2B5EF4-FFF2-40B4-BE49-F238E27FC236}">
                <a16:creationId xmlns:a16="http://schemas.microsoft.com/office/drawing/2014/main" id="{AA810B86-CAB7-EA43-BC2F-6E66762DC8D3}"/>
              </a:ext>
            </a:extLst>
          </p:cNvPr>
          <p:cNvSpPr>
            <a:spLocks noGrp="1"/>
          </p:cNvSpPr>
          <p:nvPr>
            <p:ph type="ftr" sz="quarter" idx="3"/>
          </p:nvPr>
        </p:nvSpPr>
        <p:spPr>
          <a:xfrm>
            <a:off x="850556" y="1774218"/>
            <a:ext cx="8684173" cy="365125"/>
          </a:xfrm>
          <a:prstGeom prst="rect">
            <a:avLst/>
          </a:prstGeom>
          <a:noFill/>
        </p:spPr>
        <p:txBody>
          <a:bodyPr vert="horz" lIns="91440" tIns="45720" rIns="91440" bIns="45720" rtlCol="0" anchor="ctr"/>
          <a:lstStyle>
            <a:lvl1pPr algn="l">
              <a:defRPr sz="1800" b="0">
                <a:solidFill>
                  <a:schemeClr val="bg1"/>
                </a:solidFill>
              </a:defRPr>
            </a:lvl1pPr>
          </a:lstStyle>
          <a:p>
            <a:r>
              <a:rPr lang="en-US"/>
              <a:t>Student Disability Services</a:t>
            </a:r>
          </a:p>
        </p:txBody>
      </p:sp>
      <p:cxnSp>
        <p:nvCxnSpPr>
          <p:cNvPr id="8" name="Straight Connector 7">
            <a:extLst>
              <a:ext uri="{FF2B5EF4-FFF2-40B4-BE49-F238E27FC236}">
                <a16:creationId xmlns:a16="http://schemas.microsoft.com/office/drawing/2014/main" id="{C4E1A789-3A04-9240-BCEC-3DACF2B52870}"/>
              </a:ext>
            </a:extLst>
          </p:cNvPr>
          <p:cNvCxnSpPr>
            <a:cxnSpLocks/>
          </p:cNvCxnSpPr>
          <p:nvPr userDrawn="1"/>
        </p:nvCxnSpPr>
        <p:spPr>
          <a:xfrm>
            <a:off x="974127" y="2339665"/>
            <a:ext cx="768531" cy="0"/>
          </a:xfrm>
          <a:prstGeom prst="line">
            <a:avLst/>
          </a:prstGeom>
          <a:ln w="63500"/>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A3BE6AB2-3490-2748-9E67-B0D1C9E9FDAE}"/>
              </a:ext>
            </a:extLst>
          </p:cNvPr>
          <p:cNvPicPr>
            <a:picLocks noChangeAspect="1"/>
          </p:cNvPicPr>
          <p:nvPr userDrawn="1"/>
        </p:nvPicPr>
        <p:blipFill>
          <a:blip r:embed="rId2"/>
          <a:stretch>
            <a:fillRect/>
          </a:stretch>
        </p:blipFill>
        <p:spPr>
          <a:xfrm>
            <a:off x="8635312" y="0"/>
            <a:ext cx="2693773" cy="962062"/>
          </a:xfrm>
          <a:prstGeom prst="rect">
            <a:avLst/>
          </a:prstGeom>
        </p:spPr>
      </p:pic>
    </p:spTree>
    <p:extLst>
      <p:ext uri="{BB962C8B-B14F-4D97-AF65-F5344CB8AC3E}">
        <p14:creationId xmlns:p14="http://schemas.microsoft.com/office/powerpoint/2010/main" val="3559901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losing Slide">
    <p:bg>
      <p:bgPr>
        <a:solidFill>
          <a:schemeClr val="tx1"/>
        </a:solidFill>
        <a:effectLst/>
      </p:bgPr>
    </p:bg>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AC533B8E-DBF3-664D-901D-8735DE775212}"/>
              </a:ext>
            </a:extLst>
          </p:cNvPr>
          <p:cNvSpPr>
            <a:spLocks noGrp="1"/>
          </p:cNvSpPr>
          <p:nvPr>
            <p:ph type="ctrTitle" hasCustomPrompt="1"/>
          </p:nvPr>
        </p:nvSpPr>
        <p:spPr>
          <a:xfrm>
            <a:off x="838199" y="3367174"/>
            <a:ext cx="9144000" cy="1843238"/>
          </a:xfrm>
        </p:spPr>
        <p:txBody>
          <a:bodyPr anchor="t" anchorCtr="0">
            <a:normAutofit/>
          </a:bodyPr>
          <a:lstStyle>
            <a:lvl1pPr algn="l">
              <a:defRPr sz="4500" b="1">
                <a:solidFill>
                  <a:schemeClr val="bg1"/>
                </a:solidFill>
                <a:latin typeface="Arial" panose="020B0604020202020204" pitchFamily="34" charset="0"/>
                <a:cs typeface="Arial" panose="020B0604020202020204" pitchFamily="34" charset="0"/>
              </a:defRPr>
            </a:lvl1pPr>
          </a:lstStyle>
          <a:p>
            <a:r>
              <a:rPr lang="en-US"/>
              <a:t>Closing Slide Header</a:t>
            </a:r>
          </a:p>
        </p:txBody>
      </p:sp>
      <p:sp>
        <p:nvSpPr>
          <p:cNvPr id="20" name="Footer Placeholder 4">
            <a:extLst>
              <a:ext uri="{FF2B5EF4-FFF2-40B4-BE49-F238E27FC236}">
                <a16:creationId xmlns:a16="http://schemas.microsoft.com/office/drawing/2014/main" id="{4D36833F-B2C7-1C49-9947-A60C1ACB0296}"/>
              </a:ext>
            </a:extLst>
          </p:cNvPr>
          <p:cNvSpPr>
            <a:spLocks noGrp="1"/>
          </p:cNvSpPr>
          <p:nvPr>
            <p:ph type="ftr" sz="quarter" idx="3"/>
          </p:nvPr>
        </p:nvSpPr>
        <p:spPr>
          <a:xfrm>
            <a:off x="850556" y="2463766"/>
            <a:ext cx="8684173" cy="365125"/>
          </a:xfrm>
          <a:prstGeom prst="rect">
            <a:avLst/>
          </a:prstGeom>
          <a:noFill/>
        </p:spPr>
        <p:txBody>
          <a:bodyPr vert="horz" lIns="91440" tIns="45720" rIns="91440" bIns="45720" rtlCol="0" anchor="ctr"/>
          <a:lstStyle>
            <a:lvl1pPr algn="l">
              <a:defRPr sz="1800" b="0">
                <a:solidFill>
                  <a:schemeClr val="bg1"/>
                </a:solidFill>
              </a:defRPr>
            </a:lvl1pPr>
          </a:lstStyle>
          <a:p>
            <a:r>
              <a:rPr lang="en-US"/>
              <a:t>Student Disability Services</a:t>
            </a:r>
          </a:p>
        </p:txBody>
      </p:sp>
      <p:cxnSp>
        <p:nvCxnSpPr>
          <p:cNvPr id="21" name="Straight Connector 20">
            <a:extLst>
              <a:ext uri="{FF2B5EF4-FFF2-40B4-BE49-F238E27FC236}">
                <a16:creationId xmlns:a16="http://schemas.microsoft.com/office/drawing/2014/main" id="{4F7216A4-2452-1B4B-AE0D-122E7F5A5965}"/>
              </a:ext>
            </a:extLst>
          </p:cNvPr>
          <p:cNvCxnSpPr>
            <a:cxnSpLocks/>
          </p:cNvCxnSpPr>
          <p:nvPr userDrawn="1"/>
        </p:nvCxnSpPr>
        <p:spPr>
          <a:xfrm>
            <a:off x="974127" y="3029213"/>
            <a:ext cx="768531" cy="0"/>
          </a:xfrm>
          <a:prstGeom prst="line">
            <a:avLst/>
          </a:prstGeom>
          <a:ln w="63500"/>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3A153940-985B-0343-8AA0-962B6459BED9}"/>
              </a:ext>
            </a:extLst>
          </p:cNvPr>
          <p:cNvPicPr>
            <a:picLocks noChangeAspect="1"/>
          </p:cNvPicPr>
          <p:nvPr userDrawn="1"/>
        </p:nvPicPr>
        <p:blipFill>
          <a:blip r:embed="rId2"/>
          <a:stretch>
            <a:fillRect/>
          </a:stretch>
        </p:blipFill>
        <p:spPr>
          <a:xfrm>
            <a:off x="8635312" y="0"/>
            <a:ext cx="2693773" cy="962062"/>
          </a:xfrm>
          <a:prstGeom prst="rect">
            <a:avLst/>
          </a:prstGeom>
        </p:spPr>
      </p:pic>
    </p:spTree>
    <p:extLst>
      <p:ext uri="{BB962C8B-B14F-4D97-AF65-F5344CB8AC3E}">
        <p14:creationId xmlns:p14="http://schemas.microsoft.com/office/powerpoint/2010/main" val="2883638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ogo Only Slide">
    <p:bg>
      <p:bgPr>
        <a:solidFill>
          <a:schemeClr val="tx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F5269D8-9185-4B4A-BBD8-98902D1A9F29}"/>
              </a:ext>
            </a:extLst>
          </p:cNvPr>
          <p:cNvPicPr>
            <a:picLocks noChangeAspect="1"/>
          </p:cNvPicPr>
          <p:nvPr userDrawn="1"/>
        </p:nvPicPr>
        <p:blipFill>
          <a:blip r:embed="rId2"/>
          <a:stretch>
            <a:fillRect/>
          </a:stretch>
        </p:blipFill>
        <p:spPr>
          <a:xfrm>
            <a:off x="1952487" y="1875184"/>
            <a:ext cx="8287027" cy="3107635"/>
          </a:xfrm>
          <a:prstGeom prst="rect">
            <a:avLst/>
          </a:prstGeom>
        </p:spPr>
      </p:pic>
    </p:spTree>
    <p:extLst>
      <p:ext uri="{BB962C8B-B14F-4D97-AF65-F5344CB8AC3E}">
        <p14:creationId xmlns:p14="http://schemas.microsoft.com/office/powerpoint/2010/main" val="161116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Slide – Solid Blac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BAE84-700B-054E-8730-2262E5327E60}"/>
              </a:ext>
            </a:extLst>
          </p:cNvPr>
          <p:cNvSpPr>
            <a:spLocks noGrp="1"/>
          </p:cNvSpPr>
          <p:nvPr>
            <p:ph type="ctrTitle" hasCustomPrompt="1"/>
          </p:nvPr>
        </p:nvSpPr>
        <p:spPr>
          <a:xfrm>
            <a:off x="838199" y="2677626"/>
            <a:ext cx="9144000" cy="992326"/>
          </a:xfrm>
        </p:spPr>
        <p:txBody>
          <a:bodyPr anchor="t" anchorCtr="0">
            <a:normAutofit/>
          </a:bodyPr>
          <a:lstStyle>
            <a:lvl1pPr algn="l">
              <a:defRPr sz="4500" b="1">
                <a:solidFill>
                  <a:schemeClr val="bg1"/>
                </a:solidFill>
                <a:latin typeface="Arial" panose="020B0604020202020204" pitchFamily="34" charset="0"/>
                <a:cs typeface="Arial" panose="020B0604020202020204" pitchFamily="34" charset="0"/>
              </a:defRPr>
            </a:lvl1pPr>
          </a:lstStyle>
          <a:p>
            <a:r>
              <a:rPr lang="en-US"/>
              <a:t>Section Header</a:t>
            </a:r>
          </a:p>
        </p:txBody>
      </p:sp>
      <p:sp>
        <p:nvSpPr>
          <p:cNvPr id="5" name="Subtitle 2">
            <a:extLst>
              <a:ext uri="{FF2B5EF4-FFF2-40B4-BE49-F238E27FC236}">
                <a16:creationId xmlns:a16="http://schemas.microsoft.com/office/drawing/2014/main" id="{7055E247-542B-D541-8F36-DBA97343BC92}"/>
              </a:ext>
            </a:extLst>
          </p:cNvPr>
          <p:cNvSpPr>
            <a:spLocks noGrp="1"/>
          </p:cNvSpPr>
          <p:nvPr>
            <p:ph type="subTitle" idx="1" hasCustomPrompt="1"/>
          </p:nvPr>
        </p:nvSpPr>
        <p:spPr>
          <a:xfrm>
            <a:off x="838199" y="3557929"/>
            <a:ext cx="9144000" cy="407460"/>
          </a:xfrm>
        </p:spPr>
        <p:txBody>
          <a:bodyPr/>
          <a:lstStyle>
            <a:lvl1pPr marL="0" indent="0" algn="l">
              <a:buNone/>
              <a:defRPr sz="1800" b="1">
                <a:solidFill>
                  <a:schemeClr val="accent1"/>
                </a:solidFill>
              </a:defRPr>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SECTION SUBTITLE</a:t>
            </a:r>
          </a:p>
        </p:txBody>
      </p:sp>
      <p:cxnSp>
        <p:nvCxnSpPr>
          <p:cNvPr id="8" name="Straight Connector 7">
            <a:extLst>
              <a:ext uri="{FF2B5EF4-FFF2-40B4-BE49-F238E27FC236}">
                <a16:creationId xmlns:a16="http://schemas.microsoft.com/office/drawing/2014/main" id="{C4E1A789-3A04-9240-BCEC-3DACF2B52870}"/>
              </a:ext>
            </a:extLst>
          </p:cNvPr>
          <p:cNvCxnSpPr>
            <a:cxnSpLocks/>
          </p:cNvCxnSpPr>
          <p:nvPr userDrawn="1"/>
        </p:nvCxnSpPr>
        <p:spPr>
          <a:xfrm>
            <a:off x="974127" y="2450876"/>
            <a:ext cx="768531" cy="0"/>
          </a:xfrm>
          <a:prstGeom prst="line">
            <a:avLst/>
          </a:prstGeom>
          <a:ln w="635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7938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Slide – Solid Go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BAE84-700B-054E-8730-2262E5327E60}"/>
              </a:ext>
            </a:extLst>
          </p:cNvPr>
          <p:cNvSpPr>
            <a:spLocks noGrp="1"/>
          </p:cNvSpPr>
          <p:nvPr>
            <p:ph type="ctrTitle" hasCustomPrompt="1"/>
          </p:nvPr>
        </p:nvSpPr>
        <p:spPr>
          <a:xfrm>
            <a:off x="838199" y="2677626"/>
            <a:ext cx="9144000" cy="992326"/>
          </a:xfrm>
        </p:spPr>
        <p:txBody>
          <a:bodyPr anchor="t" anchorCtr="0">
            <a:normAutofit/>
          </a:bodyPr>
          <a:lstStyle>
            <a:lvl1pPr algn="l">
              <a:defRPr sz="4500" b="1">
                <a:solidFill>
                  <a:schemeClr val="tx1"/>
                </a:solidFill>
                <a:latin typeface="Arial" panose="020B0604020202020204" pitchFamily="34" charset="0"/>
                <a:cs typeface="Arial" panose="020B0604020202020204" pitchFamily="34" charset="0"/>
              </a:defRPr>
            </a:lvl1pPr>
          </a:lstStyle>
          <a:p>
            <a:r>
              <a:rPr lang="en-US"/>
              <a:t>Section Header</a:t>
            </a:r>
          </a:p>
        </p:txBody>
      </p:sp>
      <p:sp>
        <p:nvSpPr>
          <p:cNvPr id="5" name="Subtitle 2">
            <a:extLst>
              <a:ext uri="{FF2B5EF4-FFF2-40B4-BE49-F238E27FC236}">
                <a16:creationId xmlns:a16="http://schemas.microsoft.com/office/drawing/2014/main" id="{7055E247-542B-D541-8F36-DBA97343BC92}"/>
              </a:ext>
            </a:extLst>
          </p:cNvPr>
          <p:cNvSpPr>
            <a:spLocks noGrp="1"/>
          </p:cNvSpPr>
          <p:nvPr>
            <p:ph type="subTitle" idx="1" hasCustomPrompt="1"/>
          </p:nvPr>
        </p:nvSpPr>
        <p:spPr>
          <a:xfrm>
            <a:off x="838199" y="3627502"/>
            <a:ext cx="9144000" cy="407460"/>
          </a:xfrm>
        </p:spPr>
        <p:txBody>
          <a:bodyPr/>
          <a:lstStyle>
            <a:lvl1pPr marL="0" indent="0" algn="l">
              <a:buNone/>
              <a:defRPr sz="1800" b="1">
                <a:solidFill>
                  <a:schemeClr val="tx1"/>
                </a:solidFill>
              </a:defRPr>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SECTION SUBTITLE</a:t>
            </a:r>
          </a:p>
        </p:txBody>
      </p:sp>
      <p:cxnSp>
        <p:nvCxnSpPr>
          <p:cNvPr id="8" name="Straight Connector 7">
            <a:extLst>
              <a:ext uri="{FF2B5EF4-FFF2-40B4-BE49-F238E27FC236}">
                <a16:creationId xmlns:a16="http://schemas.microsoft.com/office/drawing/2014/main" id="{C4E1A789-3A04-9240-BCEC-3DACF2B52870}"/>
              </a:ext>
            </a:extLst>
          </p:cNvPr>
          <p:cNvCxnSpPr>
            <a:cxnSpLocks/>
          </p:cNvCxnSpPr>
          <p:nvPr userDrawn="1"/>
        </p:nvCxnSpPr>
        <p:spPr>
          <a:xfrm>
            <a:off x="974127" y="2450876"/>
            <a:ext cx="768531" cy="0"/>
          </a:xfrm>
          <a:prstGeom prst="line">
            <a:avLst/>
          </a:prstGeom>
          <a:ln w="635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1272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Slide – Photo Background">
    <p:bg>
      <p:bgPr>
        <a:solidFill>
          <a:schemeClr val="bg1"/>
        </a:solidFill>
        <a:effectLst/>
      </p:bgPr>
    </p:bg>
    <p:spTree>
      <p:nvGrpSpPr>
        <p:cNvPr id="1" name=""/>
        <p:cNvGrpSpPr/>
        <p:nvPr/>
      </p:nvGrpSpPr>
      <p:grpSpPr>
        <a:xfrm>
          <a:off x="0" y="0"/>
          <a:ext cx="0" cy="0"/>
          <a:chOff x="0" y="0"/>
          <a:chExt cx="0" cy="0"/>
        </a:xfrm>
      </p:grpSpPr>
      <p:sp>
        <p:nvSpPr>
          <p:cNvPr id="6" name="Picture Placeholder 4">
            <a:extLst>
              <a:ext uri="{FF2B5EF4-FFF2-40B4-BE49-F238E27FC236}">
                <a16:creationId xmlns:a16="http://schemas.microsoft.com/office/drawing/2014/main" id="{5FFEA7CF-83E7-764C-ABBA-82BBDBDAEC0D}"/>
              </a:ext>
            </a:extLst>
          </p:cNvPr>
          <p:cNvSpPr>
            <a:spLocks noGrp="1"/>
          </p:cNvSpPr>
          <p:nvPr>
            <p:ph type="pic" sz="quarter" idx="11"/>
          </p:nvPr>
        </p:nvSpPr>
        <p:spPr>
          <a:xfrm>
            <a:off x="0" y="0"/>
            <a:ext cx="12192000" cy="6858000"/>
          </a:xfrm>
        </p:spPr>
        <p:txBody>
          <a:bodyPr anchor="ctr" anchorCtr="0"/>
          <a:lstStyle>
            <a:lvl1pPr marL="0" indent="0" algn="ctr">
              <a:buNone/>
              <a:defRPr>
                <a:solidFill>
                  <a:schemeClr val="accent3"/>
                </a:solidFill>
              </a:defRPr>
            </a:lvl1pPr>
          </a:lstStyle>
          <a:p>
            <a:r>
              <a:rPr lang="en-US"/>
              <a:t>Click icon to add picture</a:t>
            </a:r>
          </a:p>
        </p:txBody>
      </p:sp>
      <p:sp>
        <p:nvSpPr>
          <p:cNvPr id="7" name="Text Placeholder 6">
            <a:extLst>
              <a:ext uri="{FF2B5EF4-FFF2-40B4-BE49-F238E27FC236}">
                <a16:creationId xmlns:a16="http://schemas.microsoft.com/office/drawing/2014/main" id="{8E5B506F-BBA1-9842-893B-0EB9BFBD1D66}"/>
              </a:ext>
            </a:extLst>
          </p:cNvPr>
          <p:cNvSpPr>
            <a:spLocks noGrp="1"/>
          </p:cNvSpPr>
          <p:nvPr>
            <p:ph type="body" sz="quarter" idx="12" hasCustomPrompt="1"/>
          </p:nvPr>
        </p:nvSpPr>
        <p:spPr>
          <a:xfrm>
            <a:off x="1072633" y="2393895"/>
            <a:ext cx="3624710" cy="553998"/>
          </a:xfrm>
          <a:solidFill>
            <a:schemeClr val="accent1"/>
          </a:solidFill>
        </p:spPr>
        <p:txBody>
          <a:bodyPr vert="horz" wrap="none" lIns="91440" anchor="ctr" anchorCtr="0">
            <a:spAutoFit/>
          </a:bodyPr>
          <a:lstStyle>
            <a:lvl1pPr marL="0" indent="0">
              <a:buNone/>
              <a:defRPr sz="3000" b="1"/>
            </a:lvl1pPr>
            <a:lvl2pPr marL="342900" indent="0">
              <a:buNone/>
              <a:defRPr/>
            </a:lvl2pPr>
            <a:lvl3pPr marL="685800" indent="0">
              <a:buNone/>
              <a:defRPr/>
            </a:lvl3pPr>
            <a:lvl4pPr marL="1028700" indent="0">
              <a:buNone/>
              <a:defRPr/>
            </a:lvl4pPr>
            <a:lvl5pPr marL="1371600" indent="0">
              <a:buNone/>
              <a:defRPr/>
            </a:lvl5pPr>
          </a:lstStyle>
          <a:p>
            <a:pPr lvl="0"/>
            <a:r>
              <a:rPr lang="en-US"/>
              <a:t>SECTION HEADER</a:t>
            </a:r>
          </a:p>
        </p:txBody>
      </p:sp>
    </p:spTree>
    <p:extLst>
      <p:ext uri="{BB962C8B-B14F-4D97-AF65-F5344CB8AC3E}">
        <p14:creationId xmlns:p14="http://schemas.microsoft.com/office/powerpoint/2010/main" val="3431613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ullet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6EBBA0-2B0E-FB4D-B3E3-D6D8CFD2D304}"/>
              </a:ext>
            </a:extLst>
          </p:cNvPr>
          <p:cNvSpPr/>
          <p:nvPr userDrawn="1"/>
        </p:nvSpPr>
        <p:spPr>
          <a:xfrm>
            <a:off x="0" y="6389513"/>
            <a:ext cx="12192000"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0" i="0">
              <a:latin typeface="Arial" panose="020B0604020202020204" pitchFamily="34" charset="0"/>
            </a:endParaRPr>
          </a:p>
        </p:txBody>
      </p:sp>
      <p:sp>
        <p:nvSpPr>
          <p:cNvPr id="2" name="Title 1">
            <a:extLst>
              <a:ext uri="{FF2B5EF4-FFF2-40B4-BE49-F238E27FC236}">
                <a16:creationId xmlns:a16="http://schemas.microsoft.com/office/drawing/2014/main" id="{045AAEF4-B950-814D-A811-CD17BDDF049C}"/>
              </a:ext>
            </a:extLst>
          </p:cNvPr>
          <p:cNvSpPr>
            <a:spLocks noGrp="1"/>
          </p:cNvSpPr>
          <p:nvPr>
            <p:ph type="title"/>
          </p:nvPr>
        </p:nvSpPr>
        <p:spPr>
          <a:xfrm>
            <a:off x="739345" y="494273"/>
            <a:ext cx="10515600" cy="869089"/>
          </a:xfrm>
        </p:spPr>
        <p:txBody>
          <a:bodyPr>
            <a:normAutofit/>
          </a:bodyPr>
          <a:lstStyle>
            <a:lvl1pPr>
              <a:defRPr sz="3600"/>
            </a:lvl1pPr>
          </a:lstStyle>
          <a:p>
            <a:r>
              <a:rPr lang="en-US"/>
              <a:t>Click to edit Master title style</a:t>
            </a:r>
          </a:p>
        </p:txBody>
      </p:sp>
      <p:sp>
        <p:nvSpPr>
          <p:cNvPr id="3" name="Content Placeholder 2">
            <a:extLst>
              <a:ext uri="{FF2B5EF4-FFF2-40B4-BE49-F238E27FC236}">
                <a16:creationId xmlns:a16="http://schemas.microsoft.com/office/drawing/2014/main" id="{FACD2525-98F9-924C-B8E5-083B38E28238}"/>
              </a:ext>
            </a:extLst>
          </p:cNvPr>
          <p:cNvSpPr>
            <a:spLocks noGrp="1"/>
          </p:cNvSpPr>
          <p:nvPr>
            <p:ph idx="1"/>
          </p:nvPr>
        </p:nvSpPr>
        <p:spPr>
          <a:xfrm>
            <a:off x="838200" y="1591689"/>
            <a:ext cx="10515600" cy="4388698"/>
          </a:xfrm>
        </p:spPr>
        <p:txBody>
          <a:bodyPr/>
          <a:lstStyle>
            <a:lvl1pPr marL="171450" indent="-171450">
              <a:buSzPct val="95000"/>
              <a:buFontTx/>
              <a:buBlip>
                <a:blip r:embed="rId2"/>
              </a:buBlip>
              <a:defRPr/>
            </a:lvl1pPr>
            <a:lvl2pPr marL="514350" indent="-171450">
              <a:buClr>
                <a:schemeClr val="tx2"/>
              </a:buClr>
              <a:buSzPct val="100000"/>
              <a:buFont typeface="Arial" panose="020B0604020202020204" pitchFamily="34" charset="0"/>
              <a:buChar char="•"/>
              <a:defRPr/>
            </a:lvl2pPr>
            <a:lvl3pPr marL="857250" indent="-171450">
              <a:buClr>
                <a:schemeClr val="tx2"/>
              </a:buClr>
              <a:buSzPct val="100000"/>
              <a:buFont typeface="Arial" panose="020B0604020202020204" pitchFamily="34" charset="0"/>
              <a:buChar char="•"/>
              <a:defRPr/>
            </a:lvl3pPr>
            <a:lvl4pPr marL="1200150" indent="-171450">
              <a:buClr>
                <a:schemeClr val="tx2"/>
              </a:buClr>
              <a:buSzPct val="100000"/>
              <a:buFont typeface="Arial" panose="020B0604020202020204" pitchFamily="34" charset="0"/>
              <a:buChar char="•"/>
              <a:defRPr/>
            </a:lvl4pPr>
            <a:lvl5pPr marL="1543050" indent="-171450">
              <a:buClr>
                <a:schemeClr val="tx2"/>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4BDC48E3-2023-0242-985D-69E25BFFF8AD}"/>
              </a:ext>
            </a:extLst>
          </p:cNvPr>
          <p:cNvSpPr>
            <a:spLocks noGrp="1"/>
          </p:cNvSpPr>
          <p:nvPr>
            <p:ph type="ftr" sz="quarter" idx="3"/>
          </p:nvPr>
        </p:nvSpPr>
        <p:spPr>
          <a:xfrm>
            <a:off x="2835965" y="6441194"/>
            <a:ext cx="8368061" cy="365125"/>
          </a:xfrm>
          <a:prstGeom prst="rect">
            <a:avLst/>
          </a:prstGeom>
        </p:spPr>
        <p:txBody>
          <a:bodyPr vert="horz" lIns="91440" tIns="45720" rIns="91440" bIns="45720" rtlCol="0" anchor="ctr"/>
          <a:lstStyle>
            <a:lvl1pPr algn="l">
              <a:defRPr sz="1100" b="1">
                <a:solidFill>
                  <a:schemeClr val="bg1"/>
                </a:solidFill>
              </a:defRPr>
            </a:lvl1pPr>
          </a:lstStyle>
          <a:p>
            <a:r>
              <a:rPr lang="en-US"/>
              <a:t>Student Disability Services</a:t>
            </a:r>
          </a:p>
        </p:txBody>
      </p:sp>
      <p:cxnSp>
        <p:nvCxnSpPr>
          <p:cNvPr id="8" name="Straight Connector 7">
            <a:extLst>
              <a:ext uri="{FF2B5EF4-FFF2-40B4-BE49-F238E27FC236}">
                <a16:creationId xmlns:a16="http://schemas.microsoft.com/office/drawing/2014/main" id="{CBB5BDD8-8221-F040-8AE0-3F33C4E24CA0}"/>
              </a:ext>
            </a:extLst>
          </p:cNvPr>
          <p:cNvCxnSpPr>
            <a:cxnSpLocks/>
          </p:cNvCxnSpPr>
          <p:nvPr userDrawn="1"/>
        </p:nvCxnSpPr>
        <p:spPr>
          <a:xfrm>
            <a:off x="838201" y="1363362"/>
            <a:ext cx="768531" cy="0"/>
          </a:xfrm>
          <a:prstGeom prst="line">
            <a:avLst/>
          </a:prstGeom>
          <a:ln w="63500"/>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8111DF5C-863B-494F-85BE-A436C8203ED7}"/>
              </a:ext>
            </a:extLst>
          </p:cNvPr>
          <p:cNvPicPr>
            <a:picLocks noChangeAspect="1"/>
          </p:cNvPicPr>
          <p:nvPr userDrawn="1"/>
        </p:nvPicPr>
        <p:blipFill>
          <a:blip r:embed="rId3"/>
          <a:stretch>
            <a:fillRect/>
          </a:stretch>
        </p:blipFill>
        <p:spPr>
          <a:xfrm>
            <a:off x="838201" y="6228592"/>
            <a:ext cx="1782868" cy="635147"/>
          </a:xfrm>
          <a:prstGeom prst="rect">
            <a:avLst/>
          </a:prstGeom>
        </p:spPr>
      </p:pic>
    </p:spTree>
    <p:extLst>
      <p:ext uri="{BB962C8B-B14F-4D97-AF65-F5344CB8AC3E}">
        <p14:creationId xmlns:p14="http://schemas.microsoft.com/office/powerpoint/2010/main" val="691165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Bullet Slide - 2 Line Titl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6EBBA0-2B0E-FB4D-B3E3-D6D8CFD2D304}"/>
              </a:ext>
            </a:extLst>
          </p:cNvPr>
          <p:cNvSpPr/>
          <p:nvPr userDrawn="1"/>
        </p:nvSpPr>
        <p:spPr>
          <a:xfrm>
            <a:off x="0" y="6389513"/>
            <a:ext cx="12192000"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0" i="0">
              <a:latin typeface="Arial" panose="020B0604020202020204" pitchFamily="34" charset="0"/>
            </a:endParaRPr>
          </a:p>
        </p:txBody>
      </p:sp>
      <p:sp>
        <p:nvSpPr>
          <p:cNvPr id="2" name="Title 1">
            <a:extLst>
              <a:ext uri="{FF2B5EF4-FFF2-40B4-BE49-F238E27FC236}">
                <a16:creationId xmlns:a16="http://schemas.microsoft.com/office/drawing/2014/main" id="{045AAEF4-B950-814D-A811-CD17BDDF049C}"/>
              </a:ext>
            </a:extLst>
          </p:cNvPr>
          <p:cNvSpPr>
            <a:spLocks noGrp="1"/>
          </p:cNvSpPr>
          <p:nvPr>
            <p:ph type="title" hasCustomPrompt="1"/>
          </p:nvPr>
        </p:nvSpPr>
        <p:spPr>
          <a:xfrm>
            <a:off x="764059" y="365127"/>
            <a:ext cx="10515600" cy="1331865"/>
          </a:xfrm>
        </p:spPr>
        <p:txBody>
          <a:bodyPr/>
          <a:lstStyle/>
          <a:p>
            <a:r>
              <a:rPr lang="en-US"/>
              <a:t>Click to edit Master title style </a:t>
            </a:r>
            <a:br>
              <a:rPr lang="en-US"/>
            </a:br>
            <a:r>
              <a:rPr lang="en-US"/>
              <a:t>that runs to two lines</a:t>
            </a:r>
          </a:p>
        </p:txBody>
      </p:sp>
      <p:sp>
        <p:nvSpPr>
          <p:cNvPr id="3" name="Content Placeholder 2">
            <a:extLst>
              <a:ext uri="{FF2B5EF4-FFF2-40B4-BE49-F238E27FC236}">
                <a16:creationId xmlns:a16="http://schemas.microsoft.com/office/drawing/2014/main" id="{FACD2525-98F9-924C-B8E5-083B38E28238}"/>
              </a:ext>
            </a:extLst>
          </p:cNvPr>
          <p:cNvSpPr>
            <a:spLocks noGrp="1"/>
          </p:cNvSpPr>
          <p:nvPr>
            <p:ph idx="1"/>
          </p:nvPr>
        </p:nvSpPr>
        <p:spPr>
          <a:xfrm>
            <a:off x="838200" y="1987101"/>
            <a:ext cx="10515600" cy="4018000"/>
          </a:xfrm>
        </p:spPr>
        <p:txBody>
          <a:bodyPr/>
          <a:lstStyle>
            <a:lvl1pPr marL="171450" indent="-171450">
              <a:buSzPct val="95000"/>
              <a:buFontTx/>
              <a:buBlip>
                <a:blip r:embed="rId2"/>
              </a:buBlip>
              <a:defRPr/>
            </a:lvl1pPr>
            <a:lvl2pPr marL="514350" indent="-171450">
              <a:buClr>
                <a:schemeClr val="tx2"/>
              </a:buClr>
              <a:buSzPct val="100000"/>
              <a:buFont typeface="Arial" panose="020B0604020202020204" pitchFamily="34" charset="0"/>
              <a:buChar char="•"/>
              <a:defRPr/>
            </a:lvl2pPr>
            <a:lvl3pPr marL="857250" indent="-171450">
              <a:buClr>
                <a:schemeClr val="tx2"/>
              </a:buClr>
              <a:buSzPct val="100000"/>
              <a:buFont typeface="Arial" panose="020B0604020202020204" pitchFamily="34" charset="0"/>
              <a:buChar char="•"/>
              <a:defRPr/>
            </a:lvl3pPr>
            <a:lvl4pPr marL="1200150" indent="-171450">
              <a:buClr>
                <a:schemeClr val="tx2"/>
              </a:buClr>
              <a:buSzPct val="100000"/>
              <a:buFont typeface="Arial" panose="020B0604020202020204" pitchFamily="34" charset="0"/>
              <a:buChar char="•"/>
              <a:defRPr/>
            </a:lvl4pPr>
            <a:lvl5pPr marL="1543050" indent="-171450">
              <a:buClr>
                <a:schemeClr val="tx2"/>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a:extLst>
              <a:ext uri="{FF2B5EF4-FFF2-40B4-BE49-F238E27FC236}">
                <a16:creationId xmlns:a16="http://schemas.microsoft.com/office/drawing/2014/main" id="{CBB5BDD8-8221-F040-8AE0-3F33C4E24CA0}"/>
              </a:ext>
            </a:extLst>
          </p:cNvPr>
          <p:cNvCxnSpPr>
            <a:cxnSpLocks/>
          </p:cNvCxnSpPr>
          <p:nvPr userDrawn="1"/>
        </p:nvCxnSpPr>
        <p:spPr>
          <a:xfrm>
            <a:off x="838201" y="1734062"/>
            <a:ext cx="768531" cy="0"/>
          </a:xfrm>
          <a:prstGeom prst="line">
            <a:avLst/>
          </a:prstGeom>
          <a:ln w="63500"/>
        </p:spPr>
        <p:style>
          <a:lnRef idx="1">
            <a:schemeClr val="accent1"/>
          </a:lnRef>
          <a:fillRef idx="0">
            <a:schemeClr val="accent1"/>
          </a:fillRef>
          <a:effectRef idx="0">
            <a:schemeClr val="accent1"/>
          </a:effectRef>
          <a:fontRef idx="minor">
            <a:schemeClr val="tx1"/>
          </a:fontRef>
        </p:style>
      </p:cxnSp>
      <p:sp>
        <p:nvSpPr>
          <p:cNvPr id="9" name="Footer Placeholder 4">
            <a:extLst>
              <a:ext uri="{FF2B5EF4-FFF2-40B4-BE49-F238E27FC236}">
                <a16:creationId xmlns:a16="http://schemas.microsoft.com/office/drawing/2014/main" id="{B009528C-DB51-A24D-915E-2E04DFCB9A2B}"/>
              </a:ext>
            </a:extLst>
          </p:cNvPr>
          <p:cNvSpPr>
            <a:spLocks noGrp="1"/>
          </p:cNvSpPr>
          <p:nvPr>
            <p:ph type="ftr" sz="quarter" idx="3"/>
          </p:nvPr>
        </p:nvSpPr>
        <p:spPr>
          <a:xfrm>
            <a:off x="2835965" y="6441194"/>
            <a:ext cx="8368061" cy="365125"/>
          </a:xfrm>
          <a:prstGeom prst="rect">
            <a:avLst/>
          </a:prstGeom>
        </p:spPr>
        <p:txBody>
          <a:bodyPr vert="horz" lIns="91440" tIns="45720" rIns="91440" bIns="45720" rtlCol="0" anchor="ctr"/>
          <a:lstStyle>
            <a:lvl1pPr algn="l">
              <a:defRPr sz="1100" b="1">
                <a:solidFill>
                  <a:schemeClr val="bg1"/>
                </a:solidFill>
              </a:defRPr>
            </a:lvl1pPr>
          </a:lstStyle>
          <a:p>
            <a:r>
              <a:rPr lang="en-US"/>
              <a:t>Student Disability Services</a:t>
            </a:r>
          </a:p>
        </p:txBody>
      </p:sp>
      <p:pic>
        <p:nvPicPr>
          <p:cNvPr id="12" name="Picture 11">
            <a:extLst>
              <a:ext uri="{FF2B5EF4-FFF2-40B4-BE49-F238E27FC236}">
                <a16:creationId xmlns:a16="http://schemas.microsoft.com/office/drawing/2014/main" id="{3149DAA7-4BE1-B748-9C7B-DA63BD0EB753}"/>
              </a:ext>
            </a:extLst>
          </p:cNvPr>
          <p:cNvPicPr>
            <a:picLocks noChangeAspect="1"/>
          </p:cNvPicPr>
          <p:nvPr userDrawn="1"/>
        </p:nvPicPr>
        <p:blipFill>
          <a:blip r:embed="rId3"/>
          <a:stretch>
            <a:fillRect/>
          </a:stretch>
        </p:blipFill>
        <p:spPr>
          <a:xfrm>
            <a:off x="838201" y="6228592"/>
            <a:ext cx="1782868" cy="635147"/>
          </a:xfrm>
          <a:prstGeom prst="rect">
            <a:avLst/>
          </a:prstGeom>
        </p:spPr>
      </p:pic>
    </p:spTree>
    <p:extLst>
      <p:ext uri="{BB962C8B-B14F-4D97-AF65-F5344CB8AC3E}">
        <p14:creationId xmlns:p14="http://schemas.microsoft.com/office/powerpoint/2010/main" val="2897963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ullet Slide - Photo">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E8E5D18-D14C-2E49-8475-3B6767E2DE9A}"/>
              </a:ext>
            </a:extLst>
          </p:cNvPr>
          <p:cNvSpPr/>
          <p:nvPr userDrawn="1"/>
        </p:nvSpPr>
        <p:spPr>
          <a:xfrm>
            <a:off x="0" y="6389513"/>
            <a:ext cx="12192000"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0" i="0">
              <a:latin typeface="Arial" panose="020B0604020202020204" pitchFamily="34" charset="0"/>
            </a:endParaRPr>
          </a:p>
        </p:txBody>
      </p:sp>
      <p:sp>
        <p:nvSpPr>
          <p:cNvPr id="3" name="Content Placeholder 2">
            <a:extLst>
              <a:ext uri="{FF2B5EF4-FFF2-40B4-BE49-F238E27FC236}">
                <a16:creationId xmlns:a16="http://schemas.microsoft.com/office/drawing/2014/main" id="{FACD2525-98F9-924C-B8E5-083B38E28238}"/>
              </a:ext>
            </a:extLst>
          </p:cNvPr>
          <p:cNvSpPr>
            <a:spLocks noGrp="1"/>
          </p:cNvSpPr>
          <p:nvPr>
            <p:ph idx="1"/>
          </p:nvPr>
        </p:nvSpPr>
        <p:spPr>
          <a:xfrm>
            <a:off x="838200" y="1962388"/>
            <a:ext cx="5562600" cy="3923407"/>
          </a:xfrm>
        </p:spPr>
        <p:txBody>
          <a:bodyPr/>
          <a:lstStyle>
            <a:lvl1pPr marL="171450" indent="-171450">
              <a:buSzPct val="95000"/>
              <a:buFontTx/>
              <a:buBlip>
                <a:blip r:embed="rId2"/>
              </a:buBlip>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Picture Placeholder 4">
            <a:extLst>
              <a:ext uri="{FF2B5EF4-FFF2-40B4-BE49-F238E27FC236}">
                <a16:creationId xmlns:a16="http://schemas.microsoft.com/office/drawing/2014/main" id="{E42EEDE3-0B18-E049-BE23-974E50C72979}"/>
              </a:ext>
            </a:extLst>
          </p:cNvPr>
          <p:cNvSpPr>
            <a:spLocks noGrp="1"/>
          </p:cNvSpPr>
          <p:nvPr>
            <p:ph type="pic" sz="quarter" idx="11"/>
          </p:nvPr>
        </p:nvSpPr>
        <p:spPr>
          <a:xfrm>
            <a:off x="6551961" y="1"/>
            <a:ext cx="5636743" cy="6383774"/>
          </a:xfrm>
          <a:prstGeom prst="rect">
            <a:avLst/>
          </a:prstGeom>
        </p:spPr>
        <p:txBody>
          <a:bodyPr anchor="ctr" anchorCtr="0"/>
          <a:lstStyle>
            <a:lvl1pPr marL="0" indent="0" algn="ctr">
              <a:buNone/>
              <a:defRPr b="0" i="0">
                <a:solidFill>
                  <a:schemeClr val="accent3"/>
                </a:solidFill>
                <a:latin typeface="Arial" panose="020B0604020202020204" pitchFamily="34" charset="0"/>
              </a:defRPr>
            </a:lvl1pPr>
          </a:lstStyle>
          <a:p>
            <a:r>
              <a:rPr lang="en-US"/>
              <a:t>Click icon to add picture</a:t>
            </a:r>
          </a:p>
        </p:txBody>
      </p:sp>
      <p:sp>
        <p:nvSpPr>
          <p:cNvPr id="10" name="Title 1">
            <a:extLst>
              <a:ext uri="{FF2B5EF4-FFF2-40B4-BE49-F238E27FC236}">
                <a16:creationId xmlns:a16="http://schemas.microsoft.com/office/drawing/2014/main" id="{DACFD86F-631F-DB40-8919-BA8E20BF834E}"/>
              </a:ext>
            </a:extLst>
          </p:cNvPr>
          <p:cNvSpPr>
            <a:spLocks noGrp="1"/>
          </p:cNvSpPr>
          <p:nvPr>
            <p:ph type="title"/>
          </p:nvPr>
        </p:nvSpPr>
        <p:spPr>
          <a:xfrm>
            <a:off x="764058" y="365127"/>
            <a:ext cx="5636743" cy="1331865"/>
          </a:xfrm>
        </p:spPr>
        <p:txBody>
          <a:bodyPr/>
          <a:lstStyle/>
          <a:p>
            <a:r>
              <a:rPr lang="en-US"/>
              <a:t>Click to edit Master title style</a:t>
            </a:r>
          </a:p>
        </p:txBody>
      </p:sp>
      <p:cxnSp>
        <p:nvCxnSpPr>
          <p:cNvPr id="11" name="Straight Connector 10">
            <a:extLst>
              <a:ext uri="{FF2B5EF4-FFF2-40B4-BE49-F238E27FC236}">
                <a16:creationId xmlns:a16="http://schemas.microsoft.com/office/drawing/2014/main" id="{B7458B34-F735-D249-820C-C797A1F1FED6}"/>
              </a:ext>
            </a:extLst>
          </p:cNvPr>
          <p:cNvCxnSpPr>
            <a:cxnSpLocks/>
          </p:cNvCxnSpPr>
          <p:nvPr userDrawn="1"/>
        </p:nvCxnSpPr>
        <p:spPr>
          <a:xfrm>
            <a:off x="838201" y="1734062"/>
            <a:ext cx="768531" cy="0"/>
          </a:xfrm>
          <a:prstGeom prst="line">
            <a:avLst/>
          </a:prstGeom>
          <a:ln w="63500"/>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401F0FA0-1F46-E043-AE59-E85747041EFC}"/>
              </a:ext>
            </a:extLst>
          </p:cNvPr>
          <p:cNvSpPr>
            <a:spLocks noGrp="1"/>
          </p:cNvSpPr>
          <p:nvPr>
            <p:ph type="ftr" sz="quarter" idx="3"/>
          </p:nvPr>
        </p:nvSpPr>
        <p:spPr>
          <a:xfrm>
            <a:off x="2835965" y="6441194"/>
            <a:ext cx="8368061" cy="365125"/>
          </a:xfrm>
          <a:prstGeom prst="rect">
            <a:avLst/>
          </a:prstGeom>
        </p:spPr>
        <p:txBody>
          <a:bodyPr vert="horz" lIns="91440" tIns="45720" rIns="91440" bIns="45720" rtlCol="0" anchor="ctr"/>
          <a:lstStyle>
            <a:lvl1pPr algn="l">
              <a:defRPr sz="1100" b="1">
                <a:solidFill>
                  <a:schemeClr val="bg1"/>
                </a:solidFill>
              </a:defRPr>
            </a:lvl1pPr>
          </a:lstStyle>
          <a:p>
            <a:r>
              <a:rPr lang="en-US"/>
              <a:t>Student Disability Services</a:t>
            </a:r>
          </a:p>
        </p:txBody>
      </p:sp>
      <p:pic>
        <p:nvPicPr>
          <p:cNvPr id="14" name="Picture 13">
            <a:extLst>
              <a:ext uri="{FF2B5EF4-FFF2-40B4-BE49-F238E27FC236}">
                <a16:creationId xmlns:a16="http://schemas.microsoft.com/office/drawing/2014/main" id="{AADB5E60-3D00-2445-93A3-D52213C51137}"/>
              </a:ext>
            </a:extLst>
          </p:cNvPr>
          <p:cNvPicPr>
            <a:picLocks noChangeAspect="1"/>
          </p:cNvPicPr>
          <p:nvPr userDrawn="1"/>
        </p:nvPicPr>
        <p:blipFill>
          <a:blip r:embed="rId3"/>
          <a:stretch>
            <a:fillRect/>
          </a:stretch>
        </p:blipFill>
        <p:spPr>
          <a:xfrm>
            <a:off x="838201" y="6228592"/>
            <a:ext cx="1782868" cy="635147"/>
          </a:xfrm>
          <a:prstGeom prst="rect">
            <a:avLst/>
          </a:prstGeom>
        </p:spPr>
      </p:pic>
    </p:spTree>
    <p:extLst>
      <p:ext uri="{BB962C8B-B14F-4D97-AF65-F5344CB8AC3E}">
        <p14:creationId xmlns:p14="http://schemas.microsoft.com/office/powerpoint/2010/main" val="2625500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llet Slide - Photo Collag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D99024-F68B-C04C-A2AC-E78D62D8E79D}"/>
              </a:ext>
            </a:extLst>
          </p:cNvPr>
          <p:cNvSpPr/>
          <p:nvPr userDrawn="1"/>
        </p:nvSpPr>
        <p:spPr>
          <a:xfrm>
            <a:off x="0" y="6389513"/>
            <a:ext cx="12192000"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0" i="0">
              <a:latin typeface="Arial" panose="020B0604020202020204" pitchFamily="34" charset="0"/>
            </a:endParaRPr>
          </a:p>
        </p:txBody>
      </p:sp>
      <p:sp>
        <p:nvSpPr>
          <p:cNvPr id="6" name="Picture Placeholder 4">
            <a:extLst>
              <a:ext uri="{FF2B5EF4-FFF2-40B4-BE49-F238E27FC236}">
                <a16:creationId xmlns:a16="http://schemas.microsoft.com/office/drawing/2014/main" id="{3E5CE386-BEFE-FE49-A675-D93BEDF680BC}"/>
              </a:ext>
            </a:extLst>
          </p:cNvPr>
          <p:cNvSpPr>
            <a:spLocks noGrp="1"/>
          </p:cNvSpPr>
          <p:nvPr>
            <p:ph type="pic" sz="quarter" idx="11" hasCustomPrompt="1"/>
          </p:nvPr>
        </p:nvSpPr>
        <p:spPr>
          <a:xfrm>
            <a:off x="7093244" y="2855784"/>
            <a:ext cx="5098757" cy="3537931"/>
          </a:xfrm>
          <a:prstGeom prst="rect">
            <a:avLst/>
          </a:prstGeom>
        </p:spPr>
        <p:txBody>
          <a:bodyPr anchor="ctr" anchorCtr="0"/>
          <a:lstStyle>
            <a:lvl1pPr marL="0" indent="0" algn="ctr">
              <a:buNone/>
              <a:defRPr b="0" i="0">
                <a:solidFill>
                  <a:schemeClr val="accent3"/>
                </a:solidFill>
                <a:latin typeface="Arial" panose="020B0604020202020204" pitchFamily="34" charset="0"/>
                <a:cs typeface="Arial" panose="020B0604020202020204" pitchFamily="34" charset="0"/>
              </a:defRPr>
            </a:lvl1pPr>
          </a:lstStyle>
          <a:p>
            <a:r>
              <a:rPr lang="en-US"/>
              <a:t> Click icon to add picture </a:t>
            </a:r>
          </a:p>
        </p:txBody>
      </p:sp>
      <p:sp>
        <p:nvSpPr>
          <p:cNvPr id="8" name="Picture Placeholder 4">
            <a:extLst>
              <a:ext uri="{FF2B5EF4-FFF2-40B4-BE49-F238E27FC236}">
                <a16:creationId xmlns:a16="http://schemas.microsoft.com/office/drawing/2014/main" id="{04FCC643-718F-7645-8F8D-0BFC94D0506B}"/>
              </a:ext>
            </a:extLst>
          </p:cNvPr>
          <p:cNvSpPr>
            <a:spLocks noGrp="1"/>
          </p:cNvSpPr>
          <p:nvPr>
            <p:ph type="pic" sz="quarter" idx="14"/>
          </p:nvPr>
        </p:nvSpPr>
        <p:spPr>
          <a:xfrm>
            <a:off x="7093243" y="0"/>
            <a:ext cx="2527836" cy="2817680"/>
          </a:xfrm>
          <a:prstGeom prst="rect">
            <a:avLst/>
          </a:prstGeom>
        </p:spPr>
        <p:txBody>
          <a:bodyPr anchor="ctr" anchorCtr="0"/>
          <a:lstStyle>
            <a:lvl1pPr marL="0" indent="0" algn="ctr">
              <a:buNone/>
              <a:defRPr b="0" i="0">
                <a:solidFill>
                  <a:schemeClr val="accent3"/>
                </a:solidFill>
                <a:latin typeface="Arial" panose="020B0604020202020204" pitchFamily="34" charset="0"/>
                <a:cs typeface="Arial" panose="020B0604020202020204" pitchFamily="34" charset="0"/>
              </a:defRPr>
            </a:lvl1pPr>
          </a:lstStyle>
          <a:p>
            <a:r>
              <a:rPr lang="en-US"/>
              <a:t>Click icon to add picture</a:t>
            </a:r>
          </a:p>
        </p:txBody>
      </p:sp>
      <p:sp>
        <p:nvSpPr>
          <p:cNvPr id="9" name="Picture Placeholder 4">
            <a:extLst>
              <a:ext uri="{FF2B5EF4-FFF2-40B4-BE49-F238E27FC236}">
                <a16:creationId xmlns:a16="http://schemas.microsoft.com/office/drawing/2014/main" id="{41C31617-CC11-4C42-B6D0-164DF6AFBF41}"/>
              </a:ext>
            </a:extLst>
          </p:cNvPr>
          <p:cNvSpPr>
            <a:spLocks noGrp="1"/>
          </p:cNvSpPr>
          <p:nvPr>
            <p:ph type="pic" sz="quarter" idx="15"/>
          </p:nvPr>
        </p:nvSpPr>
        <p:spPr>
          <a:xfrm>
            <a:off x="9669371" y="0"/>
            <a:ext cx="2527836" cy="2817680"/>
          </a:xfrm>
          <a:prstGeom prst="rect">
            <a:avLst/>
          </a:prstGeom>
        </p:spPr>
        <p:txBody>
          <a:bodyPr anchor="ctr" anchorCtr="0"/>
          <a:lstStyle>
            <a:lvl1pPr marL="0" indent="0" algn="ctr">
              <a:buNone/>
              <a:defRPr b="0" i="0">
                <a:solidFill>
                  <a:schemeClr val="accent3"/>
                </a:solidFill>
                <a:latin typeface="Arial" panose="020B0604020202020204" pitchFamily="34" charset="0"/>
                <a:cs typeface="Arial" panose="020B0604020202020204" pitchFamily="34" charset="0"/>
              </a:defRPr>
            </a:lvl1pPr>
          </a:lstStyle>
          <a:p>
            <a:r>
              <a:rPr lang="en-US"/>
              <a:t>Click icon to add picture</a:t>
            </a:r>
          </a:p>
        </p:txBody>
      </p:sp>
      <p:sp>
        <p:nvSpPr>
          <p:cNvPr id="16" name="Title 1">
            <a:extLst>
              <a:ext uri="{FF2B5EF4-FFF2-40B4-BE49-F238E27FC236}">
                <a16:creationId xmlns:a16="http://schemas.microsoft.com/office/drawing/2014/main" id="{7524483D-CFE3-E34D-BB74-CEDD541765E2}"/>
              </a:ext>
            </a:extLst>
          </p:cNvPr>
          <p:cNvSpPr>
            <a:spLocks noGrp="1"/>
          </p:cNvSpPr>
          <p:nvPr>
            <p:ph type="title"/>
          </p:nvPr>
        </p:nvSpPr>
        <p:spPr>
          <a:xfrm>
            <a:off x="751702" y="365127"/>
            <a:ext cx="5636743" cy="1331865"/>
          </a:xfrm>
        </p:spPr>
        <p:txBody>
          <a:bodyPr/>
          <a:lstStyle/>
          <a:p>
            <a:r>
              <a:rPr lang="en-US"/>
              <a:t>Click to edit Master title style</a:t>
            </a:r>
          </a:p>
        </p:txBody>
      </p:sp>
      <p:cxnSp>
        <p:nvCxnSpPr>
          <p:cNvPr id="17" name="Straight Connector 16">
            <a:extLst>
              <a:ext uri="{FF2B5EF4-FFF2-40B4-BE49-F238E27FC236}">
                <a16:creationId xmlns:a16="http://schemas.microsoft.com/office/drawing/2014/main" id="{EB28F420-DDD1-5E4A-9513-EAE252D759FE}"/>
              </a:ext>
            </a:extLst>
          </p:cNvPr>
          <p:cNvCxnSpPr>
            <a:cxnSpLocks/>
          </p:cNvCxnSpPr>
          <p:nvPr userDrawn="1"/>
        </p:nvCxnSpPr>
        <p:spPr>
          <a:xfrm>
            <a:off x="838201" y="1734062"/>
            <a:ext cx="768531" cy="0"/>
          </a:xfrm>
          <a:prstGeom prst="line">
            <a:avLst/>
          </a:prstGeom>
          <a:ln w="63500"/>
        </p:spPr>
        <p:style>
          <a:lnRef idx="1">
            <a:schemeClr val="accent1"/>
          </a:lnRef>
          <a:fillRef idx="0">
            <a:schemeClr val="accent1"/>
          </a:fillRef>
          <a:effectRef idx="0">
            <a:schemeClr val="accent1"/>
          </a:effectRef>
          <a:fontRef idx="minor">
            <a:schemeClr val="tx1"/>
          </a:fontRef>
        </p:style>
      </p:cxnSp>
      <p:sp>
        <p:nvSpPr>
          <p:cNvPr id="18" name="Content Placeholder 2">
            <a:extLst>
              <a:ext uri="{FF2B5EF4-FFF2-40B4-BE49-F238E27FC236}">
                <a16:creationId xmlns:a16="http://schemas.microsoft.com/office/drawing/2014/main" id="{65D1D7B4-E242-C142-8F5F-F3301CC02498}"/>
              </a:ext>
            </a:extLst>
          </p:cNvPr>
          <p:cNvSpPr>
            <a:spLocks noGrp="1"/>
          </p:cNvSpPr>
          <p:nvPr>
            <p:ph idx="1"/>
          </p:nvPr>
        </p:nvSpPr>
        <p:spPr>
          <a:xfrm>
            <a:off x="838200" y="1962388"/>
            <a:ext cx="5562600" cy="3923407"/>
          </a:xfrm>
        </p:spPr>
        <p:txBody>
          <a:bodyPr/>
          <a:lstStyle>
            <a:lvl1pPr marL="171450" indent="-171450">
              <a:buSzPct val="95000"/>
              <a:buFontTx/>
              <a:buBlip>
                <a:blip r:embed="rId2"/>
              </a:buBlip>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4">
            <a:extLst>
              <a:ext uri="{FF2B5EF4-FFF2-40B4-BE49-F238E27FC236}">
                <a16:creationId xmlns:a16="http://schemas.microsoft.com/office/drawing/2014/main" id="{757E0904-C0C0-C444-8526-10F5A0BCCCC3}"/>
              </a:ext>
            </a:extLst>
          </p:cNvPr>
          <p:cNvSpPr>
            <a:spLocks noGrp="1"/>
          </p:cNvSpPr>
          <p:nvPr>
            <p:ph type="ftr" sz="quarter" idx="3"/>
          </p:nvPr>
        </p:nvSpPr>
        <p:spPr>
          <a:xfrm>
            <a:off x="2835965" y="6441194"/>
            <a:ext cx="8368061" cy="365125"/>
          </a:xfrm>
          <a:prstGeom prst="rect">
            <a:avLst/>
          </a:prstGeom>
        </p:spPr>
        <p:txBody>
          <a:bodyPr vert="horz" lIns="91440" tIns="45720" rIns="91440" bIns="45720" rtlCol="0" anchor="ctr"/>
          <a:lstStyle>
            <a:lvl1pPr algn="l">
              <a:defRPr sz="1100" b="1">
                <a:solidFill>
                  <a:schemeClr val="bg1"/>
                </a:solidFill>
              </a:defRPr>
            </a:lvl1pPr>
          </a:lstStyle>
          <a:p>
            <a:r>
              <a:rPr lang="en-US"/>
              <a:t>Student Disability Services</a:t>
            </a:r>
          </a:p>
        </p:txBody>
      </p:sp>
      <p:pic>
        <p:nvPicPr>
          <p:cNvPr id="13" name="Picture 12">
            <a:extLst>
              <a:ext uri="{FF2B5EF4-FFF2-40B4-BE49-F238E27FC236}">
                <a16:creationId xmlns:a16="http://schemas.microsoft.com/office/drawing/2014/main" id="{D5C05709-C64C-4E48-ADA0-05F2402FBAB3}"/>
              </a:ext>
            </a:extLst>
          </p:cNvPr>
          <p:cNvPicPr>
            <a:picLocks noChangeAspect="1"/>
          </p:cNvPicPr>
          <p:nvPr userDrawn="1"/>
        </p:nvPicPr>
        <p:blipFill>
          <a:blip r:embed="rId3"/>
          <a:stretch>
            <a:fillRect/>
          </a:stretch>
        </p:blipFill>
        <p:spPr>
          <a:xfrm>
            <a:off x="838201" y="6228592"/>
            <a:ext cx="1782868" cy="635147"/>
          </a:xfrm>
          <a:prstGeom prst="rect">
            <a:avLst/>
          </a:prstGeom>
        </p:spPr>
      </p:pic>
    </p:spTree>
    <p:extLst>
      <p:ext uri="{BB962C8B-B14F-4D97-AF65-F5344CB8AC3E}">
        <p14:creationId xmlns:p14="http://schemas.microsoft.com/office/powerpoint/2010/main" val="1338072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art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6EBBA0-2B0E-FB4D-B3E3-D6D8CFD2D304}"/>
              </a:ext>
            </a:extLst>
          </p:cNvPr>
          <p:cNvSpPr/>
          <p:nvPr userDrawn="1"/>
        </p:nvSpPr>
        <p:spPr>
          <a:xfrm>
            <a:off x="0" y="6389513"/>
            <a:ext cx="12192000" cy="4684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0" i="0">
              <a:latin typeface="Arial" panose="020B0604020202020204" pitchFamily="34" charset="0"/>
            </a:endParaRPr>
          </a:p>
        </p:txBody>
      </p:sp>
      <p:sp>
        <p:nvSpPr>
          <p:cNvPr id="2" name="Title 1">
            <a:extLst>
              <a:ext uri="{FF2B5EF4-FFF2-40B4-BE49-F238E27FC236}">
                <a16:creationId xmlns:a16="http://schemas.microsoft.com/office/drawing/2014/main" id="{045AAEF4-B950-814D-A811-CD17BDDF049C}"/>
              </a:ext>
            </a:extLst>
          </p:cNvPr>
          <p:cNvSpPr>
            <a:spLocks noGrp="1"/>
          </p:cNvSpPr>
          <p:nvPr>
            <p:ph type="title"/>
          </p:nvPr>
        </p:nvSpPr>
        <p:spPr>
          <a:xfrm>
            <a:off x="739345" y="494273"/>
            <a:ext cx="10515600" cy="869089"/>
          </a:xfrm>
        </p:spPr>
        <p:txBody>
          <a:bodyPr/>
          <a:lstStyle/>
          <a:p>
            <a:r>
              <a:rPr lang="en-US"/>
              <a:t>Click to edit Master title style</a:t>
            </a:r>
          </a:p>
        </p:txBody>
      </p:sp>
      <p:cxnSp>
        <p:nvCxnSpPr>
          <p:cNvPr id="8" name="Straight Connector 7">
            <a:extLst>
              <a:ext uri="{FF2B5EF4-FFF2-40B4-BE49-F238E27FC236}">
                <a16:creationId xmlns:a16="http://schemas.microsoft.com/office/drawing/2014/main" id="{CBB5BDD8-8221-F040-8AE0-3F33C4E24CA0}"/>
              </a:ext>
            </a:extLst>
          </p:cNvPr>
          <p:cNvCxnSpPr>
            <a:cxnSpLocks/>
          </p:cNvCxnSpPr>
          <p:nvPr userDrawn="1"/>
        </p:nvCxnSpPr>
        <p:spPr>
          <a:xfrm>
            <a:off x="838201" y="1363362"/>
            <a:ext cx="768531" cy="0"/>
          </a:xfrm>
          <a:prstGeom prst="line">
            <a:avLst/>
          </a:prstGeom>
          <a:ln w="63500"/>
        </p:spPr>
        <p:style>
          <a:lnRef idx="1">
            <a:schemeClr val="accent1"/>
          </a:lnRef>
          <a:fillRef idx="0">
            <a:schemeClr val="accent1"/>
          </a:fillRef>
          <a:effectRef idx="0">
            <a:schemeClr val="accent1"/>
          </a:effectRef>
          <a:fontRef idx="minor">
            <a:schemeClr val="tx1"/>
          </a:fontRef>
        </p:style>
      </p:cxnSp>
      <p:sp>
        <p:nvSpPr>
          <p:cNvPr id="5" name="Chart Placeholder 4">
            <a:extLst>
              <a:ext uri="{FF2B5EF4-FFF2-40B4-BE49-F238E27FC236}">
                <a16:creationId xmlns:a16="http://schemas.microsoft.com/office/drawing/2014/main" id="{DF1F65E7-1CB7-3D42-91A9-88DA4E58EB0E}"/>
              </a:ext>
            </a:extLst>
          </p:cNvPr>
          <p:cNvSpPr>
            <a:spLocks noGrp="1"/>
          </p:cNvSpPr>
          <p:nvPr>
            <p:ph type="chart" sz="quarter" idx="10"/>
          </p:nvPr>
        </p:nvSpPr>
        <p:spPr>
          <a:xfrm>
            <a:off x="739347" y="1570038"/>
            <a:ext cx="10515600" cy="4114800"/>
          </a:xfrm>
        </p:spPr>
        <p:txBody>
          <a:bodyPr/>
          <a:lstStyle/>
          <a:p>
            <a:r>
              <a:rPr lang="en-US"/>
              <a:t>Click icon to add chart</a:t>
            </a:r>
          </a:p>
        </p:txBody>
      </p:sp>
      <p:sp>
        <p:nvSpPr>
          <p:cNvPr id="9" name="Footer Placeholder 4">
            <a:extLst>
              <a:ext uri="{FF2B5EF4-FFF2-40B4-BE49-F238E27FC236}">
                <a16:creationId xmlns:a16="http://schemas.microsoft.com/office/drawing/2014/main" id="{35D72E00-D5A0-3949-A13A-E74226E1A031}"/>
              </a:ext>
            </a:extLst>
          </p:cNvPr>
          <p:cNvSpPr>
            <a:spLocks noGrp="1"/>
          </p:cNvSpPr>
          <p:nvPr>
            <p:ph type="ftr" sz="quarter" idx="3"/>
          </p:nvPr>
        </p:nvSpPr>
        <p:spPr>
          <a:xfrm>
            <a:off x="2835965" y="6441194"/>
            <a:ext cx="8368061" cy="365125"/>
          </a:xfrm>
          <a:prstGeom prst="rect">
            <a:avLst/>
          </a:prstGeom>
        </p:spPr>
        <p:txBody>
          <a:bodyPr vert="horz" lIns="91440" tIns="45720" rIns="91440" bIns="45720" rtlCol="0" anchor="ctr"/>
          <a:lstStyle>
            <a:lvl1pPr algn="l">
              <a:defRPr sz="1100" b="1">
                <a:solidFill>
                  <a:schemeClr val="bg1"/>
                </a:solidFill>
              </a:defRPr>
            </a:lvl1pPr>
          </a:lstStyle>
          <a:p>
            <a:r>
              <a:rPr lang="en-US"/>
              <a:t>Student Disability Services</a:t>
            </a:r>
          </a:p>
        </p:txBody>
      </p:sp>
      <p:pic>
        <p:nvPicPr>
          <p:cNvPr id="11" name="Picture 10">
            <a:extLst>
              <a:ext uri="{FF2B5EF4-FFF2-40B4-BE49-F238E27FC236}">
                <a16:creationId xmlns:a16="http://schemas.microsoft.com/office/drawing/2014/main" id="{74A12B3D-5C17-A448-B655-A9DD7C2ED828}"/>
              </a:ext>
            </a:extLst>
          </p:cNvPr>
          <p:cNvPicPr>
            <a:picLocks noChangeAspect="1"/>
          </p:cNvPicPr>
          <p:nvPr userDrawn="1"/>
        </p:nvPicPr>
        <p:blipFill>
          <a:blip r:embed="rId2"/>
          <a:stretch>
            <a:fillRect/>
          </a:stretch>
        </p:blipFill>
        <p:spPr>
          <a:xfrm>
            <a:off x="838201" y="6228592"/>
            <a:ext cx="1782868" cy="635147"/>
          </a:xfrm>
          <a:prstGeom prst="rect">
            <a:avLst/>
          </a:prstGeom>
        </p:spPr>
      </p:pic>
    </p:spTree>
    <p:extLst>
      <p:ext uri="{BB962C8B-B14F-4D97-AF65-F5344CB8AC3E}">
        <p14:creationId xmlns:p14="http://schemas.microsoft.com/office/powerpoint/2010/main" val="3142765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D47C82-65E8-6F4A-93F5-B60D5D90FAEC}"/>
              </a:ext>
            </a:extLst>
          </p:cNvPr>
          <p:cNvSpPr>
            <a:spLocks noGrp="1"/>
          </p:cNvSpPr>
          <p:nvPr>
            <p:ph type="title"/>
          </p:nvPr>
        </p:nvSpPr>
        <p:spPr>
          <a:xfrm>
            <a:off x="838200" y="365126"/>
            <a:ext cx="10515600" cy="89611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0D0A12C-E82E-3F40-8F2F-F914F24F0B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0061491"/>
      </p:ext>
    </p:extLst>
  </p:cSld>
  <p:clrMap bg1="lt1" tx1="dk1" bg2="lt2" tx2="dk2" accent1="accent1" accent2="accent2" accent3="accent3" accent4="accent4" accent5="accent5" accent6="accent6" hlink="hlink" folHlink="folHlink"/>
  <p:sldLayoutIdLst>
    <p:sldLayoutId id="2147483656" r:id="rId1"/>
    <p:sldLayoutId id="2147483659" r:id="rId2"/>
    <p:sldLayoutId id="2147483663" r:id="rId3"/>
    <p:sldLayoutId id="2147483661" r:id="rId4"/>
    <p:sldLayoutId id="2147483650" r:id="rId5"/>
    <p:sldLayoutId id="2147483662" r:id="rId6"/>
    <p:sldLayoutId id="2147483654" r:id="rId7"/>
    <p:sldLayoutId id="2147483655" r:id="rId8"/>
    <p:sldLayoutId id="2147483665" r:id="rId9"/>
    <p:sldLayoutId id="2147483664" r:id="rId10"/>
    <p:sldLayoutId id="2147483666" r:id="rId11"/>
  </p:sldLayoutIdLst>
  <p:hf sldNum="0" hdr="0" dt="0"/>
  <p:txStyles>
    <p:titleStyle>
      <a:lvl1pPr algn="l" defTabSz="685800" rtl="0" eaLnBrk="1" latinLnBrk="0" hangingPunct="1">
        <a:lnSpc>
          <a:spcPct val="90000"/>
        </a:lnSpc>
        <a:spcBef>
          <a:spcPct val="0"/>
        </a:spcBef>
        <a:buNone/>
        <a:defRPr sz="3600" b="1"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10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10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10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10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100000"/>
        </a:lnSpc>
        <a:spcBef>
          <a:spcPts val="375"/>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18/10/relationships/comments" Target="../comments/modernComment_10C_4DCA9A2D.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80B23-7308-1745-A1A9-A5522BA49EE8}"/>
              </a:ext>
            </a:extLst>
          </p:cNvPr>
          <p:cNvSpPr>
            <a:spLocks noGrp="1"/>
          </p:cNvSpPr>
          <p:nvPr>
            <p:ph type="ctrTitle"/>
          </p:nvPr>
        </p:nvSpPr>
        <p:spPr>
          <a:xfrm>
            <a:off x="914448" y="2677626"/>
            <a:ext cx="9460598" cy="1843238"/>
          </a:xfrm>
        </p:spPr>
        <p:txBody>
          <a:bodyPr>
            <a:normAutofit/>
          </a:bodyPr>
          <a:lstStyle/>
          <a:p>
            <a:r>
              <a:rPr lang="en-US" dirty="0">
                <a:latin typeface="Arial"/>
                <a:cs typeface="Arial"/>
              </a:rPr>
              <a:t>Seeking Volunteer Note Taker!</a:t>
            </a:r>
            <a:endParaRPr lang="en-US" dirty="0"/>
          </a:p>
        </p:txBody>
      </p:sp>
      <p:sp>
        <p:nvSpPr>
          <p:cNvPr id="12" name="Subtitle 11">
            <a:extLst>
              <a:ext uri="{FF2B5EF4-FFF2-40B4-BE49-F238E27FC236}">
                <a16:creationId xmlns:a16="http://schemas.microsoft.com/office/drawing/2014/main" id="{ADA0161C-D166-6E4C-8069-E1FBFE0BE5F2}"/>
              </a:ext>
            </a:extLst>
          </p:cNvPr>
          <p:cNvSpPr>
            <a:spLocks noGrp="1"/>
          </p:cNvSpPr>
          <p:nvPr>
            <p:ph type="subTitle" idx="1"/>
          </p:nvPr>
        </p:nvSpPr>
        <p:spPr/>
        <p:txBody>
          <a:bodyPr/>
          <a:lstStyle/>
          <a:p>
            <a:r>
              <a:rPr lang="en-US"/>
              <a:t>sds.studentlife.uiowa.edu</a:t>
            </a:r>
          </a:p>
          <a:p>
            <a:endParaRPr lang="en-US"/>
          </a:p>
        </p:txBody>
      </p:sp>
      <p:sp>
        <p:nvSpPr>
          <p:cNvPr id="13" name="Text Placeholder 12">
            <a:extLst>
              <a:ext uri="{FF2B5EF4-FFF2-40B4-BE49-F238E27FC236}">
                <a16:creationId xmlns:a16="http://schemas.microsoft.com/office/drawing/2014/main" id="{6C5EE2B8-026E-D04B-8925-60FA6F76C380}"/>
              </a:ext>
            </a:extLst>
          </p:cNvPr>
          <p:cNvSpPr>
            <a:spLocks noGrp="1"/>
          </p:cNvSpPr>
          <p:nvPr>
            <p:ph type="body" sz="quarter" idx="10"/>
          </p:nvPr>
        </p:nvSpPr>
        <p:spPr/>
        <p:txBody>
          <a:bodyPr vert="horz" lIns="91440" tIns="45720" rIns="91440" bIns="45720" rtlCol="0" anchor="t">
            <a:normAutofit/>
          </a:bodyPr>
          <a:lstStyle/>
          <a:p>
            <a:r>
              <a:rPr lang="en-US" dirty="0">
                <a:latin typeface="Arial"/>
                <a:cs typeface="Arial"/>
              </a:rPr>
              <a:t>Fall 2022</a:t>
            </a:r>
            <a:endParaRPr lang="en-US" dirty="0"/>
          </a:p>
        </p:txBody>
      </p:sp>
    </p:spTree>
    <p:extLst>
      <p:ext uri="{BB962C8B-B14F-4D97-AF65-F5344CB8AC3E}">
        <p14:creationId xmlns:p14="http://schemas.microsoft.com/office/powerpoint/2010/main" val="318987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AC19D-673F-3345-BD04-606C8275C6EF}"/>
              </a:ext>
            </a:extLst>
          </p:cNvPr>
          <p:cNvSpPr>
            <a:spLocks noGrp="1"/>
          </p:cNvSpPr>
          <p:nvPr>
            <p:ph type="title"/>
          </p:nvPr>
        </p:nvSpPr>
        <p:spPr>
          <a:xfrm>
            <a:off x="2097044" y="365127"/>
            <a:ext cx="7886700" cy="1331865"/>
          </a:xfrm>
        </p:spPr>
        <p:txBody>
          <a:bodyPr anchor="ctr">
            <a:normAutofit/>
          </a:bodyPr>
          <a:lstStyle/>
          <a:p>
            <a:r>
              <a:rPr lang="en-US" dirty="0">
                <a:latin typeface="Arial"/>
                <a:cs typeface="Arial"/>
              </a:rPr>
              <a:t>Volunteers Needed!</a:t>
            </a:r>
            <a:endParaRPr lang="en-US" dirty="0"/>
          </a:p>
        </p:txBody>
      </p:sp>
      <p:sp>
        <p:nvSpPr>
          <p:cNvPr id="3" name="Content Placeholder 2">
            <a:extLst>
              <a:ext uri="{FF2B5EF4-FFF2-40B4-BE49-F238E27FC236}">
                <a16:creationId xmlns:a16="http://schemas.microsoft.com/office/drawing/2014/main" id="{45F38EF3-4160-274C-BC55-60E4EA50D7E9}"/>
              </a:ext>
            </a:extLst>
          </p:cNvPr>
          <p:cNvSpPr>
            <a:spLocks noGrp="1"/>
          </p:cNvSpPr>
          <p:nvPr>
            <p:ph idx="1"/>
          </p:nvPr>
        </p:nvSpPr>
        <p:spPr>
          <a:xfrm>
            <a:off x="2152650" y="1644201"/>
            <a:ext cx="8705850" cy="4360900"/>
          </a:xfrm>
        </p:spPr>
        <p:txBody>
          <a:bodyPr vert="horz" lIns="91440" tIns="45720" rIns="91440" bIns="45720" rtlCol="0" anchor="t">
            <a:normAutofit/>
          </a:bodyPr>
          <a:lstStyle/>
          <a:p>
            <a:pPr marL="285750" indent="-285750">
              <a:lnSpc>
                <a:spcPct val="140000"/>
              </a:lnSpc>
              <a:buFont typeface="Arial,Sans-Serif"/>
            </a:pPr>
            <a:r>
              <a:rPr lang="en-US" dirty="0">
                <a:latin typeface="Arial"/>
                <a:cs typeface="Arial"/>
              </a:rPr>
              <a:t>We need a volunteer who is willing to share their class notes as part of an accommodation in this course. </a:t>
            </a:r>
            <a:endParaRPr lang="en-US" dirty="0"/>
          </a:p>
          <a:p>
            <a:pPr lvl="1">
              <a:lnSpc>
                <a:spcPct val="140000"/>
              </a:lnSpc>
              <a:buFont typeface="Arial,Sans-Serif"/>
            </a:pPr>
            <a:r>
              <a:rPr lang="en-US" dirty="0">
                <a:latin typeface="Arial"/>
                <a:cs typeface="Arial"/>
              </a:rPr>
              <a:t>Your notes will help provide equal access to this course.</a:t>
            </a:r>
          </a:p>
          <a:p>
            <a:pPr lvl="1">
              <a:lnSpc>
                <a:spcPct val="140000"/>
              </a:lnSpc>
              <a:buClr>
                <a:srgbClr val="62666A"/>
              </a:buClr>
              <a:buFont typeface="Arial,Sans-Serif"/>
            </a:pPr>
            <a:r>
              <a:rPr lang="en-US" dirty="0">
                <a:latin typeface="Arial"/>
                <a:cs typeface="Arial"/>
              </a:rPr>
              <a:t>You do not have to be a professional note taker; we are looking for consistency and reliability.</a:t>
            </a:r>
          </a:p>
          <a:p>
            <a:pPr lvl="1">
              <a:lnSpc>
                <a:spcPct val="140000"/>
              </a:lnSpc>
              <a:buClr>
                <a:srgbClr val="62666A"/>
              </a:buClr>
              <a:buFont typeface="Arial,Sans-Serif"/>
            </a:pPr>
            <a:r>
              <a:rPr lang="en-US" dirty="0">
                <a:latin typeface="Arial"/>
                <a:cs typeface="Arial"/>
              </a:rPr>
              <a:t>Volunteers email a copy of their notes from class to the instructor.</a:t>
            </a:r>
          </a:p>
          <a:p>
            <a:pPr marL="285750" indent="-285750">
              <a:lnSpc>
                <a:spcPct val="140000"/>
              </a:lnSpc>
              <a:buFont typeface="Arial,Sans-Serif"/>
            </a:pPr>
            <a:r>
              <a:rPr lang="en-US" dirty="0">
                <a:latin typeface="Arial"/>
                <a:cs typeface="Arial"/>
              </a:rPr>
              <a:t>Email your instructor to volunteer or visit Student Disability Services Website to learn more about Note Taking Guidelines. </a:t>
            </a:r>
            <a:endParaRPr lang="en-US" dirty="0"/>
          </a:p>
          <a:p>
            <a:pPr marL="285750" indent="-285750">
              <a:lnSpc>
                <a:spcPct val="140000"/>
              </a:lnSpc>
              <a:buFont typeface="Arial,Sans-Serif"/>
            </a:pPr>
            <a:endParaRPr lang="en-US" dirty="0"/>
          </a:p>
          <a:p>
            <a:pPr lvl="1">
              <a:buClr>
                <a:srgbClr val="62666A"/>
              </a:buClr>
              <a:buFont typeface="Arial"/>
              <a:buChar char="•"/>
            </a:pPr>
            <a:endParaRPr lang="en-US">
              <a:latin typeface="Arial"/>
              <a:cs typeface="Arial"/>
            </a:endParaRPr>
          </a:p>
        </p:txBody>
      </p:sp>
      <p:sp>
        <p:nvSpPr>
          <p:cNvPr id="4" name="Footer Placeholder 3">
            <a:extLst>
              <a:ext uri="{FF2B5EF4-FFF2-40B4-BE49-F238E27FC236}">
                <a16:creationId xmlns:a16="http://schemas.microsoft.com/office/drawing/2014/main" id="{C9CFD90C-D35E-A74B-9467-F745564F8451}"/>
              </a:ext>
            </a:extLst>
          </p:cNvPr>
          <p:cNvSpPr>
            <a:spLocks noGrp="1"/>
          </p:cNvSpPr>
          <p:nvPr>
            <p:ph type="ftr" sz="quarter" idx="3"/>
          </p:nvPr>
        </p:nvSpPr>
        <p:spPr>
          <a:xfrm>
            <a:off x="3650974" y="6441194"/>
            <a:ext cx="6276046" cy="365125"/>
          </a:xfrm>
        </p:spPr>
        <p:txBody>
          <a:bodyPr anchor="ctr">
            <a:normAutofit/>
          </a:bodyPr>
          <a:lstStyle/>
          <a:p>
            <a:pPr>
              <a:spcAft>
                <a:spcPts val="600"/>
              </a:spcAft>
            </a:pPr>
            <a:r>
              <a:rPr lang="en-US"/>
              <a:t>Student Disability Services</a:t>
            </a:r>
          </a:p>
        </p:txBody>
      </p:sp>
    </p:spTree>
    <p:extLst>
      <p:ext uri="{BB962C8B-B14F-4D97-AF65-F5344CB8AC3E}">
        <p14:creationId xmlns:p14="http://schemas.microsoft.com/office/powerpoint/2010/main" val="1305123373"/>
      </p:ext>
    </p:extLst>
  </p:cSld>
  <p:clrMapOvr>
    <a:masterClrMapping/>
  </p:clrMapOvr>
  <p:extLst>
    <p:ext uri="{6950BFC3-D8DA-4A85-94F7-54DA5524770B}">
      <p188:commentRel xmlns:p188="http://schemas.microsoft.com/office/powerpoint/2018/8/main" r:id="rId3"/>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8A848C61-C124-4C49-97C4-0B76F6D2E36A}"/>
              </a:ext>
            </a:extLst>
          </p:cNvPr>
          <p:cNvSpPr>
            <a:spLocks noGrp="1"/>
          </p:cNvSpPr>
          <p:nvPr>
            <p:ph type="ctrTitle"/>
          </p:nvPr>
        </p:nvSpPr>
        <p:spPr>
          <a:xfrm>
            <a:off x="2110121" y="962525"/>
            <a:ext cx="7821202" cy="1207101"/>
          </a:xfrm>
        </p:spPr>
        <p:txBody>
          <a:bodyPr>
            <a:normAutofit fontScale="90000"/>
          </a:bodyPr>
          <a:lstStyle/>
          <a:p>
            <a:r>
              <a:rPr lang="en-US" sz="9600">
                <a:latin typeface="Arial"/>
                <a:cs typeface="Arial"/>
              </a:rPr>
              <a:t>Questions?</a:t>
            </a:r>
            <a:br>
              <a:rPr lang="en-US">
                <a:latin typeface="Arial"/>
                <a:cs typeface="Arial"/>
              </a:rPr>
            </a:br>
            <a:br>
              <a:rPr lang="en-US">
                <a:latin typeface="Arial"/>
                <a:cs typeface="Arial"/>
              </a:rPr>
            </a:br>
            <a:r>
              <a:rPr lang="en-US" sz="2000" b="0">
                <a:latin typeface="Arial"/>
                <a:cs typeface="Arial"/>
              </a:rPr>
              <a:t>Please feel free to contact our office:</a:t>
            </a:r>
            <a:br>
              <a:rPr lang="en-US" sz="2000" b="0">
                <a:latin typeface="Arial"/>
                <a:cs typeface="Arial"/>
              </a:rPr>
            </a:br>
            <a:r>
              <a:rPr lang="en-US" sz="2000" b="0">
                <a:latin typeface="Arial"/>
                <a:cs typeface="Arial"/>
              </a:rPr>
              <a:t>by email at </a:t>
            </a:r>
            <a:r>
              <a:rPr lang="en-US" sz="2000" b="0" u="sng">
                <a:latin typeface="Arial"/>
                <a:cs typeface="Arial"/>
              </a:rPr>
              <a:t>sds-info@uiowa.edu</a:t>
            </a:r>
            <a:r>
              <a:rPr lang="en-US" sz="2000" b="0">
                <a:latin typeface="Arial"/>
                <a:cs typeface="Arial"/>
              </a:rPr>
              <a:t> or by phone at </a:t>
            </a:r>
            <a:r>
              <a:rPr lang="en-US" sz="2000" b="0" u="sng">
                <a:latin typeface="Arial"/>
                <a:cs typeface="Arial"/>
              </a:rPr>
              <a:t>319-335-1462 </a:t>
            </a:r>
            <a:endParaRPr lang="en-US" sz="2000">
              <a:latin typeface="Arial"/>
              <a:cs typeface="Arial"/>
            </a:endParaRPr>
          </a:p>
        </p:txBody>
      </p:sp>
      <p:sp>
        <p:nvSpPr>
          <p:cNvPr id="2" name="Footer Placeholder 1">
            <a:extLst>
              <a:ext uri="{FF2B5EF4-FFF2-40B4-BE49-F238E27FC236}">
                <a16:creationId xmlns:a16="http://schemas.microsoft.com/office/drawing/2014/main" id="{57AB9F6C-73AD-294A-A3E0-6E87246DD627}"/>
              </a:ext>
            </a:extLst>
          </p:cNvPr>
          <p:cNvSpPr>
            <a:spLocks noGrp="1"/>
          </p:cNvSpPr>
          <p:nvPr>
            <p:ph type="ftr" sz="quarter" idx="3"/>
          </p:nvPr>
        </p:nvSpPr>
        <p:spPr>
          <a:xfrm>
            <a:off x="2169827" y="3845093"/>
            <a:ext cx="6513130" cy="2160312"/>
          </a:xfrm>
        </p:spPr>
        <p:txBody>
          <a:bodyPr/>
          <a:lstStyle/>
          <a:p>
            <a:r>
              <a:rPr lang="en-US" sz="2400" b="1" dirty="0">
                <a:solidFill>
                  <a:schemeClr val="accent1"/>
                </a:solidFill>
                <a:cs typeface="Arial"/>
              </a:rPr>
              <a:t>Visit us at:</a:t>
            </a:r>
          </a:p>
          <a:p>
            <a:r>
              <a:rPr lang="en-US" sz="2400" b="1" dirty="0">
                <a:solidFill>
                  <a:schemeClr val="accent1"/>
                </a:solidFill>
                <a:cs typeface="Arial"/>
              </a:rPr>
              <a:t>141 University Capitol Centre</a:t>
            </a:r>
            <a:endParaRPr lang="en-US" sz="2400" dirty="0">
              <a:solidFill>
                <a:schemeClr val="accent1"/>
              </a:solidFill>
            </a:endParaRPr>
          </a:p>
        </p:txBody>
      </p:sp>
    </p:spTree>
    <p:extLst>
      <p:ext uri="{BB962C8B-B14F-4D97-AF65-F5344CB8AC3E}">
        <p14:creationId xmlns:p14="http://schemas.microsoft.com/office/powerpoint/2010/main" val="3165380173"/>
      </p:ext>
    </p:extLst>
  </p:cSld>
  <p:clrMapOvr>
    <a:masterClrMapping/>
  </p:clrMapOvr>
</p:sld>
</file>

<file path=ppt/theme/theme1.xml><?xml version="1.0" encoding="utf-8"?>
<a:theme xmlns:a="http://schemas.openxmlformats.org/drawingml/2006/main" name="Office Theme">
  <a:themeElements>
    <a:clrScheme name="IOWA BRAND COLORS">
      <a:dk1>
        <a:srgbClr val="000000"/>
      </a:dk1>
      <a:lt1>
        <a:srgbClr val="FFFFFF"/>
      </a:lt1>
      <a:dk2>
        <a:srgbClr val="62666A"/>
      </a:dk2>
      <a:lt2>
        <a:srgbClr val="BBBCBC"/>
      </a:lt2>
      <a:accent1>
        <a:srgbClr val="FFCD00"/>
      </a:accent1>
      <a:accent2>
        <a:srgbClr val="616669"/>
      </a:accent2>
      <a:accent3>
        <a:srgbClr val="BBBCBC"/>
      </a:accent3>
      <a:accent4>
        <a:srgbClr val="00A9E0"/>
      </a:accent4>
      <a:accent5>
        <a:srgbClr val="00AF66"/>
      </a:accent5>
      <a:accent6>
        <a:srgbClr val="FF8200"/>
      </a:accent6>
      <a:hlink>
        <a:srgbClr val="00558C"/>
      </a:hlink>
      <a:folHlink>
        <a:srgbClr val="63666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OWA-BRAND-Template-Widescreen" id="{A25A45C0-D9D8-A44F-9292-57D2DC0F3846}" vid="{DCED7445-4F60-224D-9666-5C3E6928A38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4715C89B951DB46AE57B322E2228DD7" ma:contentTypeVersion="16" ma:contentTypeDescription="Create a new document." ma:contentTypeScope="" ma:versionID="797841120c5758da9f3930408e1b30dc">
  <xsd:schema xmlns:xsd="http://www.w3.org/2001/XMLSchema" xmlns:xs="http://www.w3.org/2001/XMLSchema" xmlns:p="http://schemas.microsoft.com/office/2006/metadata/properties" xmlns:ns2="29788de0-a0f5-4b9b-b72a-0cead919b933" xmlns:ns3="68b06c63-0353-4aa4-8d97-6a1d0623d9b2" targetNamespace="http://schemas.microsoft.com/office/2006/metadata/properties" ma:root="true" ma:fieldsID="552abb149ab08c50dde19d3f9e96d6e6" ns2:_="" ns3:_="">
    <xsd:import namespace="29788de0-a0f5-4b9b-b72a-0cead919b933"/>
    <xsd:import namespace="68b06c63-0353-4aa4-8d97-6a1d0623d9b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LengthInSeconds" minOccurs="0"/>
                <xsd:element ref="ns2:MediaServiceOCR"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788de0-a0f5-4b9b-b72a-0cead919b9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8af9f51b-2984-4022-8acc-3c23a99e8b1c"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8b06c63-0353-4aa4-8d97-6a1d0623d9b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01b4b74e-315e-479d-9897-a93976be856c}" ma:internalName="TaxCatchAll" ma:showField="CatchAllData" ma:web="68b06c63-0353-4aa4-8d97-6a1d0623d9b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9788de0-a0f5-4b9b-b72a-0cead919b933">
      <Terms xmlns="http://schemas.microsoft.com/office/infopath/2007/PartnerControls"/>
    </lcf76f155ced4ddcb4097134ff3c332f>
    <TaxCatchAll xmlns="68b06c63-0353-4aa4-8d97-6a1d0623d9b2" xsi:nil="true"/>
    <SharedWithUsers xmlns="68b06c63-0353-4aa4-8d97-6a1d0623d9b2">
      <UserInfo>
        <DisplayName>Beadle, Abbie L</DisplayName>
        <AccountId>9</AccountId>
        <AccountType/>
      </UserInfo>
    </SharedWithUsers>
  </documentManagement>
</p:properties>
</file>

<file path=customXml/itemProps1.xml><?xml version="1.0" encoding="utf-8"?>
<ds:datastoreItem xmlns:ds="http://schemas.openxmlformats.org/officeDocument/2006/customXml" ds:itemID="{C71DB519-9F5D-4FB1-B2DB-E14C101F8C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788de0-a0f5-4b9b-b72a-0cead919b933"/>
    <ds:schemaRef ds:uri="68b06c63-0353-4aa4-8d97-6a1d0623d9b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B8841F-FB17-43E7-89C9-1E548D970D34}">
  <ds:schemaRefs>
    <ds:schemaRef ds:uri="http://schemas.microsoft.com/sharepoint/v3/contenttype/forms"/>
  </ds:schemaRefs>
</ds:datastoreItem>
</file>

<file path=customXml/itemProps3.xml><?xml version="1.0" encoding="utf-8"?>
<ds:datastoreItem xmlns:ds="http://schemas.openxmlformats.org/officeDocument/2006/customXml" ds:itemID="{D2EF2FA4-6E5E-4D15-AB8F-5612721548F5}">
  <ds:schemaRefs>
    <ds:schemaRef ds:uri="http://schemas.microsoft.com/office/2006/metadata/properties"/>
    <ds:schemaRef ds:uri="http://schemas.microsoft.com/office/infopath/2007/PartnerControls"/>
    <ds:schemaRef ds:uri="29788de0-a0f5-4b9b-b72a-0cead919b933"/>
    <ds:schemaRef ds:uri="68b06c63-0353-4aa4-8d97-6a1d0623d9b2"/>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3</Slides>
  <Notes>3</Notes>
  <HiddenSlides>0</HiddenSlide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Seeking Volunteer Note Taker!</vt:lpstr>
      <vt:lpstr>Volunteers Needed!</vt:lpstr>
      <vt:lpstr>Questions?  Please feel free to contact our office: by email at sds-info@uiowa.edu or by phone at 319-335-1462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64</cp:revision>
  <dcterms:created xsi:type="dcterms:W3CDTF">2021-08-19T19:34:31Z</dcterms:created>
  <dcterms:modified xsi:type="dcterms:W3CDTF">2022-07-15T14:43:45Z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0x010100B4715C89B951DB46AE57B322E2228DD7</vt:lpwstr>
  </property>
  <property fmtid="{D5CDD505-2E9C-101B-9397-08002B2CF9AE}" pid="3" name="MediaServiceImageTags">
    <vt:lpwstr/>
  </property>
</Properties>
</file>